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  <p:sldMasterId id="2147483681" r:id="rId3"/>
  </p:sldMasterIdLst>
  <p:notesMasterIdLst>
    <p:notesMasterId r:id="rId26"/>
  </p:notesMasterIdLst>
  <p:sldIdLst>
    <p:sldId id="276" r:id="rId4"/>
    <p:sldId id="269" r:id="rId5"/>
    <p:sldId id="257" r:id="rId6"/>
    <p:sldId id="268" r:id="rId7"/>
    <p:sldId id="266" r:id="rId8"/>
    <p:sldId id="270" r:id="rId9"/>
    <p:sldId id="278" r:id="rId10"/>
    <p:sldId id="256" r:id="rId11"/>
    <p:sldId id="258" r:id="rId12"/>
    <p:sldId id="262" r:id="rId13"/>
    <p:sldId id="261" r:id="rId14"/>
    <p:sldId id="274" r:id="rId15"/>
    <p:sldId id="263" r:id="rId16"/>
    <p:sldId id="264" r:id="rId17"/>
    <p:sldId id="259" r:id="rId18"/>
    <p:sldId id="277" r:id="rId19"/>
    <p:sldId id="260" r:id="rId20"/>
    <p:sldId id="272" r:id="rId21"/>
    <p:sldId id="271" r:id="rId22"/>
    <p:sldId id="273" r:id="rId23"/>
    <p:sldId id="275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 autoAdjust="0"/>
    <p:restoredTop sz="95392"/>
  </p:normalViewPr>
  <p:slideViewPr>
    <p:cSldViewPr snapToGrid="0">
      <p:cViewPr varScale="1">
        <p:scale>
          <a:sx n="103" d="100"/>
          <a:sy n="103" d="100"/>
        </p:scale>
        <p:origin x="1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32A45F-09E6-42D9-AAB8-4D1FE23B546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18D89D-07B3-4DE8-96AC-5487933B0F6A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th-TH" sz="20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0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หลักสูตรการพัฒนาครูอาชีวศึกษาของ</a:t>
          </a:r>
          <a:br>
            <a:rPr lang="th-TH" sz="2000" b="1" dirty="0"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dirty="0">
              <a:latin typeface="TH SarabunPSK" panose="020B0500040200020003" pitchFamily="34" charset="-34"/>
              <a:cs typeface="TH SarabunPSK" panose="020B0500040200020003" pitchFamily="34" charset="-34"/>
            </a:rPr>
            <a:t> สอศ. ที่ได้รับการรับรองจากสถาบันคุรุพัฒนา</a:t>
          </a:r>
          <a:endParaRPr lang="th-TH" sz="2400" dirty="0"/>
        </a:p>
        <a:p>
          <a:pPr marL="0" lvl="0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EAD03452-616D-42FD-B8C7-44A87AD6AF55}" type="parTrans" cxnId="{EC9E40A4-193B-42CE-A407-967BB8D3845A}">
      <dgm:prSet/>
      <dgm:spPr/>
      <dgm:t>
        <a:bodyPr/>
        <a:lstStyle/>
        <a:p>
          <a:endParaRPr lang="en-US"/>
        </a:p>
      </dgm:t>
    </dgm:pt>
    <dgm:pt modelId="{306E89F5-796E-4FC8-AC34-7130F9ADB1E8}" type="sibTrans" cxnId="{EC9E40A4-193B-42CE-A407-967BB8D3845A}">
      <dgm:prSet/>
      <dgm:spPr/>
      <dgm:t>
        <a:bodyPr/>
        <a:lstStyle/>
        <a:p>
          <a:endParaRPr lang="en-US"/>
        </a:p>
      </dgm:t>
    </dgm:pt>
    <dgm:pt modelId="{DC6EADE4-661F-4EEC-8D86-5BA3B557737D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18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หลักสูตรภายใต้โครงการพัฒนาครูตามหลักเกณฑ์และวิธีการพัฒนาข้าราชาการครูและบุคลากรทางการศึกษา สายงานการสอน ประจำปีงบประมาณ พ.ศ. 2561</a:t>
          </a:r>
          <a:endParaRPr lang="en-US" sz="18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7EBCD006-9A36-4C3F-9B09-4FB480155A50}" type="parTrans" cxnId="{20AC5DC6-8AAC-491F-ACCA-93BACCDCCB51}">
      <dgm:prSet/>
      <dgm:spPr/>
      <dgm:t>
        <a:bodyPr/>
        <a:lstStyle/>
        <a:p>
          <a:endParaRPr lang="en-US"/>
        </a:p>
      </dgm:t>
    </dgm:pt>
    <dgm:pt modelId="{2897EE5D-5B16-4273-A626-0F84B0D50372}" type="sibTrans" cxnId="{20AC5DC6-8AAC-491F-ACCA-93BACCDCCB51}">
      <dgm:prSet/>
      <dgm:spPr/>
      <dgm:t>
        <a:bodyPr/>
        <a:lstStyle/>
        <a:p>
          <a:endParaRPr lang="en-US"/>
        </a:p>
      </dgm:t>
    </dgm:pt>
    <dgm:pt modelId="{F5B9D0EE-5445-4026-A4CA-67DE836A096C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จำนวน 82 หลักสูตร</a:t>
          </a:r>
          <a:endParaRPr lang="en-US" sz="20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304DAF25-03BF-46F1-A4F9-4401969E06FA}" type="parTrans" cxnId="{3DB5859F-72F0-4A7E-BDAD-32DED158D1E0}">
      <dgm:prSet/>
      <dgm:spPr/>
      <dgm:t>
        <a:bodyPr/>
        <a:lstStyle/>
        <a:p>
          <a:endParaRPr lang="en-US"/>
        </a:p>
      </dgm:t>
    </dgm:pt>
    <dgm:pt modelId="{14AA94DF-39CF-4D1F-8716-6C533C221C39}" type="sibTrans" cxnId="{3DB5859F-72F0-4A7E-BDAD-32DED158D1E0}">
      <dgm:prSet/>
      <dgm:spPr/>
      <dgm:t>
        <a:bodyPr/>
        <a:lstStyle/>
        <a:p>
          <a:endParaRPr lang="en-US"/>
        </a:p>
      </dgm:t>
    </dgm:pt>
    <dgm:pt modelId="{D374022D-DC28-4E7D-9BD9-B7F5023C12AF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18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หลักสูตรกลางของ สสอ.</a:t>
          </a:r>
          <a:endParaRPr lang="en-US" sz="18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974E6082-A6CD-4EA8-90ED-466623FB0C13}" type="parTrans" cxnId="{92DD614B-4472-47DB-8D4F-78E8272E2670}">
      <dgm:prSet/>
      <dgm:spPr/>
      <dgm:t>
        <a:bodyPr/>
        <a:lstStyle/>
        <a:p>
          <a:endParaRPr lang="en-US"/>
        </a:p>
      </dgm:t>
    </dgm:pt>
    <dgm:pt modelId="{C27F8459-EABE-4952-83C3-55DEB164EC58}" type="sibTrans" cxnId="{92DD614B-4472-47DB-8D4F-78E8272E2670}">
      <dgm:prSet/>
      <dgm:spPr/>
      <dgm:t>
        <a:bodyPr/>
        <a:lstStyle/>
        <a:p>
          <a:endParaRPr lang="en-US"/>
        </a:p>
      </dgm:t>
    </dgm:pt>
    <dgm:pt modelId="{E5DFF036-E65F-40B2-A5D9-F27BCE50F03C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จำนวน 2 หลักสูตร</a:t>
          </a:r>
          <a:endParaRPr lang="en-US" sz="20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933E677E-608F-4946-BAFF-084A8D24C04D}" type="parTrans" cxnId="{155E66F8-C147-48F3-BE82-23036586E518}">
      <dgm:prSet/>
      <dgm:spPr/>
      <dgm:t>
        <a:bodyPr/>
        <a:lstStyle/>
        <a:p>
          <a:endParaRPr lang="en-US"/>
        </a:p>
      </dgm:t>
    </dgm:pt>
    <dgm:pt modelId="{B6460DB8-076F-4A2C-A3AD-A7B5EF4C63F1}" type="sibTrans" cxnId="{155E66F8-C147-48F3-BE82-23036586E518}">
      <dgm:prSet/>
      <dgm:spPr/>
      <dgm:t>
        <a:bodyPr/>
        <a:lstStyle/>
        <a:p>
          <a:endParaRPr lang="en-US"/>
        </a:p>
      </dgm:t>
    </dgm:pt>
    <dgm:pt modelId="{421C6490-9F19-4BDC-8200-249F6F6F797E}">
      <dgm:prSet/>
      <dgm:spPr/>
      <dgm:t>
        <a:bodyPr/>
        <a:lstStyle/>
        <a:p>
          <a:r>
            <a:rPr lang="th-TH" dirty="0">
              <a:latin typeface="TH SarabunPSK" panose="020B0500040200020003" pitchFamily="34" charset="-34"/>
              <a:cs typeface="TH SarabunPSK" panose="020B0500040200020003" pitchFamily="34" charset="-34"/>
            </a:rPr>
            <a:t>- จำนวนงบประมาณ 25</a:t>
          </a:r>
          <a:r>
            <a:rPr lang="en-US" dirty="0">
              <a:latin typeface="TH SarabunPSK" panose="020B0500040200020003" pitchFamily="34" charset="-34"/>
              <a:cs typeface="TH SarabunPSK" panose="020B0500040200020003" pitchFamily="34" charset="-34"/>
            </a:rPr>
            <a:t>,754,3000 </a:t>
          </a:r>
          <a:r>
            <a:rPr lang="th-TH" dirty="0">
              <a:latin typeface="TH SarabunPSK" panose="020B0500040200020003" pitchFamily="34" charset="-34"/>
              <a:cs typeface="TH SarabunPSK" panose="020B0500040200020003" pitchFamily="34" charset="-34"/>
            </a:rPr>
            <a:t>บาท</a:t>
          </a:r>
        </a:p>
        <a:p>
          <a:r>
            <a:rPr lang="th-TH" dirty="0">
              <a:latin typeface="TH SarabunPSK" panose="020B0500040200020003" pitchFamily="34" charset="-34"/>
              <a:cs typeface="TH SarabunPSK" panose="020B0500040200020003" pitchFamily="34" charset="-34"/>
            </a:rPr>
            <a:t>-กลุ่มเป้าหมาย จำนวน 3,611 คน</a:t>
          </a:r>
        </a:p>
        <a:p>
          <a:r>
            <a:rPr lang="th-TH" dirty="0">
              <a:latin typeface="TH SarabunPSK" panose="020B0500040200020003" pitchFamily="34" charset="-34"/>
              <a:cs typeface="TH SarabunPSK" panose="020B0500040200020003" pitchFamily="34" charset="-34"/>
            </a:rPr>
            <a:t>-เริ่มพัฒนาตั้งแต่เดือน มี.ค.61</a:t>
          </a:r>
          <a:endParaRPr lang="en-US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4EE30B60-5A98-406B-A7E8-3A22CB2BD7A0}" type="parTrans" cxnId="{AEED4252-0C9C-48E3-AF81-1D29E6F0BE4D}">
      <dgm:prSet/>
      <dgm:spPr/>
      <dgm:t>
        <a:bodyPr/>
        <a:lstStyle/>
        <a:p>
          <a:endParaRPr lang="en-US"/>
        </a:p>
      </dgm:t>
    </dgm:pt>
    <dgm:pt modelId="{3CDAD840-C054-4212-84D0-44B87ABA9EC8}" type="sibTrans" cxnId="{AEED4252-0C9C-48E3-AF81-1D29E6F0BE4D}">
      <dgm:prSet/>
      <dgm:spPr/>
      <dgm:t>
        <a:bodyPr/>
        <a:lstStyle/>
        <a:p>
          <a:endParaRPr lang="en-US"/>
        </a:p>
      </dgm:t>
    </dgm:pt>
    <dgm:pt modelId="{F1DE83E9-6243-4C1B-B3A4-63F89F840DC9}">
      <dgm:prSet custT="1"/>
      <dgm:spPr/>
      <dgm:t>
        <a:bodyPr/>
        <a:lstStyle/>
        <a:p>
          <a:pPr algn="l">
            <a:spcAft>
              <a:spcPts val="0"/>
            </a:spcAft>
          </a:pPr>
          <a:r>
            <a:rPr lang="th-TH" sz="1800" b="0" dirty="0">
              <a:latin typeface="TH SarabunPSK" panose="020B0500040200020003" pitchFamily="34" charset="-34"/>
              <a:cs typeface="TH SarabunPSK" panose="020B0500040200020003" pitchFamily="34" charset="-34"/>
            </a:rPr>
            <a:t>โดย </a:t>
          </a:r>
          <a:r>
            <a:rPr lang="th-TH" sz="1800" b="0" dirty="0" err="1">
              <a:latin typeface="TH SarabunPSK" panose="020B0500040200020003" pitchFamily="34" charset="-34"/>
              <a:cs typeface="TH SarabunPSK" panose="020B0500040200020003" pitchFamily="34" charset="-34"/>
            </a:rPr>
            <a:t>สส</a:t>
          </a:r>
          <a:r>
            <a:rPr lang="th-TH" sz="1800" b="0" dirty="0">
              <a:latin typeface="TH SarabunPSK" panose="020B0500040200020003" pitchFamily="34" charset="-34"/>
              <a:cs typeface="TH SarabunPSK" panose="020B0500040200020003" pitchFamily="34" charset="-34"/>
            </a:rPr>
            <a:t>อ. เป็นผู้กำกับดูแลหลักสูตร</a:t>
          </a:r>
          <a:endParaRPr lang="en-US" sz="1800" b="0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F21583A9-4C11-4FDE-BE45-3FD3A3F35554}" type="parTrans" cxnId="{17003641-265E-4A1B-A965-1EA537D63B8D}">
      <dgm:prSet/>
      <dgm:spPr/>
      <dgm:t>
        <a:bodyPr/>
        <a:lstStyle/>
        <a:p>
          <a:endParaRPr lang="en-US"/>
        </a:p>
      </dgm:t>
    </dgm:pt>
    <dgm:pt modelId="{965F8D95-94CD-416F-A00C-BEACD9553EBB}" type="sibTrans" cxnId="{17003641-265E-4A1B-A965-1EA537D63B8D}">
      <dgm:prSet/>
      <dgm:spPr/>
      <dgm:t>
        <a:bodyPr/>
        <a:lstStyle/>
        <a:p>
          <a:endParaRPr lang="en-US"/>
        </a:p>
      </dgm:t>
    </dgm:pt>
    <dgm:pt modelId="{6D3FCD9E-E5A2-4C99-9140-5787C086F105}" type="pres">
      <dgm:prSet presAssocID="{DD32A45F-09E6-42D9-AAB8-4D1FE23B546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6C51241-3964-41FD-B5FC-4447DEDEF9B6}" type="pres">
      <dgm:prSet presAssocID="{B018D89D-07B3-4DE8-96AC-5487933B0F6A}" presName="hierRoot1" presStyleCnt="0"/>
      <dgm:spPr/>
    </dgm:pt>
    <dgm:pt modelId="{DB2690AB-6DD7-4C72-A458-6FB61F464CA2}" type="pres">
      <dgm:prSet presAssocID="{B018D89D-07B3-4DE8-96AC-5487933B0F6A}" presName="composite" presStyleCnt="0"/>
      <dgm:spPr/>
    </dgm:pt>
    <dgm:pt modelId="{396F1819-A921-45B5-B08C-5D0F3480B0D9}" type="pres">
      <dgm:prSet presAssocID="{B018D89D-07B3-4DE8-96AC-5487933B0F6A}" presName="background" presStyleLbl="node0" presStyleIdx="0" presStyleCn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</dgm:pt>
    <dgm:pt modelId="{380E64CB-26C7-4111-A947-8F90292C60C1}" type="pres">
      <dgm:prSet presAssocID="{B018D89D-07B3-4DE8-96AC-5487933B0F6A}" presName="text" presStyleLbl="fgAcc0" presStyleIdx="0" presStyleCnt="1" custScaleX="314498" custScaleY="80000" custLinFactNeighborX="21153" custLinFactNeighborY="-234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9CCF77-DF98-4DAF-9607-776D9E821664}" type="pres">
      <dgm:prSet presAssocID="{B018D89D-07B3-4DE8-96AC-5487933B0F6A}" presName="hierChild2" presStyleCnt="0"/>
      <dgm:spPr/>
    </dgm:pt>
    <dgm:pt modelId="{D81079A3-C1EF-45E3-B56A-7A56E624FE0D}" type="pres">
      <dgm:prSet presAssocID="{7EBCD006-9A36-4C3F-9B09-4FB480155A5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62B39E4A-C5BC-4D2A-9E5F-7EFDEE8C6738}" type="pres">
      <dgm:prSet presAssocID="{DC6EADE4-661F-4EEC-8D86-5BA3B557737D}" presName="hierRoot2" presStyleCnt="0"/>
      <dgm:spPr/>
    </dgm:pt>
    <dgm:pt modelId="{4EBD4535-AED2-4583-8512-980404A104A1}" type="pres">
      <dgm:prSet presAssocID="{DC6EADE4-661F-4EEC-8D86-5BA3B557737D}" presName="composite2" presStyleCnt="0"/>
      <dgm:spPr/>
    </dgm:pt>
    <dgm:pt modelId="{C3D340B5-765B-42CA-AADE-68B5F91A0CBF}" type="pres">
      <dgm:prSet presAssocID="{DC6EADE4-661F-4EEC-8D86-5BA3B557737D}" presName="background2" presStyleLbl="node2" presStyleIdx="0" presStyleCnt="2"/>
      <dgm:spPr/>
    </dgm:pt>
    <dgm:pt modelId="{80274B88-E7A1-4280-98AB-7CDD0D1E12DD}" type="pres">
      <dgm:prSet presAssocID="{DC6EADE4-661F-4EEC-8D86-5BA3B557737D}" presName="text2" presStyleLbl="fgAcc2" presStyleIdx="0" presStyleCnt="2" custScaleX="2132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8B7CE8-A492-4D7F-B5F4-640120E64971}" type="pres">
      <dgm:prSet presAssocID="{DC6EADE4-661F-4EEC-8D86-5BA3B557737D}" presName="hierChild3" presStyleCnt="0"/>
      <dgm:spPr/>
    </dgm:pt>
    <dgm:pt modelId="{8F498D1A-E9C9-4675-99DE-B4CE43692405}" type="pres">
      <dgm:prSet presAssocID="{304DAF25-03BF-46F1-A4F9-4401969E06FA}" presName="Name17" presStyleLbl="parChTrans1D3" presStyleIdx="0" presStyleCnt="2"/>
      <dgm:spPr/>
      <dgm:t>
        <a:bodyPr/>
        <a:lstStyle/>
        <a:p>
          <a:endParaRPr lang="en-US"/>
        </a:p>
      </dgm:t>
    </dgm:pt>
    <dgm:pt modelId="{668AC082-9406-428A-8877-FBE54DEB2428}" type="pres">
      <dgm:prSet presAssocID="{F5B9D0EE-5445-4026-A4CA-67DE836A096C}" presName="hierRoot3" presStyleCnt="0"/>
      <dgm:spPr/>
    </dgm:pt>
    <dgm:pt modelId="{FFFFE58D-4E28-49C6-BE93-DFA39559587C}" type="pres">
      <dgm:prSet presAssocID="{F5B9D0EE-5445-4026-A4CA-67DE836A096C}" presName="composite3" presStyleCnt="0"/>
      <dgm:spPr/>
    </dgm:pt>
    <dgm:pt modelId="{6EC900CA-FD5F-424E-AE9A-CCD3D9392F04}" type="pres">
      <dgm:prSet presAssocID="{F5B9D0EE-5445-4026-A4CA-67DE836A096C}" presName="background3" presStyleLbl="node3" presStyleIdx="0" presStyleCnt="2"/>
      <dgm:spPr/>
    </dgm:pt>
    <dgm:pt modelId="{132EAA2E-E8EF-426A-8E07-15323E19FA53}" type="pres">
      <dgm:prSet presAssocID="{F5B9D0EE-5445-4026-A4CA-67DE836A096C}" presName="text3" presStyleLbl="fgAcc3" presStyleIdx="0" presStyleCnt="2" custScaleY="450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701578-2F09-4C64-A2E2-1E7AF10195C9}" type="pres">
      <dgm:prSet presAssocID="{F5B9D0EE-5445-4026-A4CA-67DE836A096C}" presName="hierChild4" presStyleCnt="0"/>
      <dgm:spPr/>
    </dgm:pt>
    <dgm:pt modelId="{D675AEE5-42CD-4438-B964-8B45CE89199A}" type="pres">
      <dgm:prSet presAssocID="{4EE30B60-5A98-406B-A7E8-3A22CB2BD7A0}" presName="Name23" presStyleLbl="parChTrans1D4" presStyleIdx="0" presStyleCnt="2"/>
      <dgm:spPr/>
      <dgm:t>
        <a:bodyPr/>
        <a:lstStyle/>
        <a:p>
          <a:endParaRPr lang="en-US"/>
        </a:p>
      </dgm:t>
    </dgm:pt>
    <dgm:pt modelId="{E17B4D34-BE4D-4077-B8BB-B2BEC78CEB60}" type="pres">
      <dgm:prSet presAssocID="{421C6490-9F19-4BDC-8200-249F6F6F797E}" presName="hierRoot4" presStyleCnt="0"/>
      <dgm:spPr/>
    </dgm:pt>
    <dgm:pt modelId="{7F91FB0C-CB2B-4600-9ECB-84C5C69259A4}" type="pres">
      <dgm:prSet presAssocID="{421C6490-9F19-4BDC-8200-249F6F6F797E}" presName="composite4" presStyleCnt="0"/>
      <dgm:spPr/>
    </dgm:pt>
    <dgm:pt modelId="{3205D234-1AE8-4B30-A5F6-A61315D7EEC1}" type="pres">
      <dgm:prSet presAssocID="{421C6490-9F19-4BDC-8200-249F6F6F797E}" presName="background4" presStyleLbl="node4" presStyleIdx="0" presStyleCnt="2"/>
      <dgm:spPr/>
    </dgm:pt>
    <dgm:pt modelId="{2DC94327-8DD5-4175-AE52-909FA5C09D03}" type="pres">
      <dgm:prSet presAssocID="{421C6490-9F19-4BDC-8200-249F6F6F797E}" presName="text4" presStyleLbl="fgAcc4" presStyleIdx="0" presStyleCnt="2" custScaleX="151846" custLinFactNeighborX="-1279" custLinFactNeighborY="-140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D022E7-90DA-4CD5-9B71-554DF7BD80EF}" type="pres">
      <dgm:prSet presAssocID="{421C6490-9F19-4BDC-8200-249F6F6F797E}" presName="hierChild5" presStyleCnt="0"/>
      <dgm:spPr/>
    </dgm:pt>
    <dgm:pt modelId="{6C0175D0-00B0-4FC5-B2D0-33806B94ED3F}" type="pres">
      <dgm:prSet presAssocID="{974E6082-A6CD-4EA8-90ED-466623FB0C13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A8140EE-9F18-4B9D-85F0-6A46AACE010C}" type="pres">
      <dgm:prSet presAssocID="{D374022D-DC28-4E7D-9BD9-B7F5023C12AF}" presName="hierRoot2" presStyleCnt="0"/>
      <dgm:spPr/>
    </dgm:pt>
    <dgm:pt modelId="{0F48ED2F-35B9-4562-84B5-61E44CE3AB9C}" type="pres">
      <dgm:prSet presAssocID="{D374022D-DC28-4E7D-9BD9-B7F5023C12AF}" presName="composite2" presStyleCnt="0"/>
      <dgm:spPr/>
    </dgm:pt>
    <dgm:pt modelId="{AA0F4E55-B990-4B63-A6CB-2A6968ACD96B}" type="pres">
      <dgm:prSet presAssocID="{D374022D-DC28-4E7D-9BD9-B7F5023C12AF}" presName="background2" presStyleLbl="node2" presStyleIdx="1" presStyleCnt="2"/>
      <dgm:spPr/>
    </dgm:pt>
    <dgm:pt modelId="{447D9842-466F-4F3D-A319-FD6364AADAD5}" type="pres">
      <dgm:prSet presAssocID="{D374022D-DC28-4E7D-9BD9-B7F5023C12A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E382AD-A64D-4656-84C3-E39D89764874}" type="pres">
      <dgm:prSet presAssocID="{D374022D-DC28-4E7D-9BD9-B7F5023C12AF}" presName="hierChild3" presStyleCnt="0"/>
      <dgm:spPr/>
    </dgm:pt>
    <dgm:pt modelId="{A74D1C1E-D681-4BE8-BE1D-06FD525810D4}" type="pres">
      <dgm:prSet presAssocID="{933E677E-608F-4946-BAFF-084A8D24C04D}" presName="Name17" presStyleLbl="parChTrans1D3" presStyleIdx="1" presStyleCnt="2"/>
      <dgm:spPr/>
      <dgm:t>
        <a:bodyPr/>
        <a:lstStyle/>
        <a:p>
          <a:endParaRPr lang="en-US"/>
        </a:p>
      </dgm:t>
    </dgm:pt>
    <dgm:pt modelId="{C82B2059-088F-4D40-A98E-E67CD652F100}" type="pres">
      <dgm:prSet presAssocID="{E5DFF036-E65F-40B2-A5D9-F27BCE50F03C}" presName="hierRoot3" presStyleCnt="0"/>
      <dgm:spPr/>
    </dgm:pt>
    <dgm:pt modelId="{1F817C60-E74D-440C-A421-74EA71C86687}" type="pres">
      <dgm:prSet presAssocID="{E5DFF036-E65F-40B2-A5D9-F27BCE50F03C}" presName="composite3" presStyleCnt="0"/>
      <dgm:spPr/>
    </dgm:pt>
    <dgm:pt modelId="{D51105E0-501E-4338-8CE8-D0BDD8041A1E}" type="pres">
      <dgm:prSet presAssocID="{E5DFF036-E65F-40B2-A5D9-F27BCE50F03C}" presName="background3" presStyleLbl="node3" presStyleIdx="1" presStyleCnt="2"/>
      <dgm:spPr/>
    </dgm:pt>
    <dgm:pt modelId="{685EB48C-4E7F-40E8-9002-E74658FEF86B}" type="pres">
      <dgm:prSet presAssocID="{E5DFF036-E65F-40B2-A5D9-F27BCE50F03C}" presName="text3" presStyleLbl="fgAcc3" presStyleIdx="1" presStyleCnt="2" custScaleY="450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4D12B8-8005-41DC-92AA-9D08ECF30AA5}" type="pres">
      <dgm:prSet presAssocID="{E5DFF036-E65F-40B2-A5D9-F27BCE50F03C}" presName="hierChild4" presStyleCnt="0"/>
      <dgm:spPr/>
    </dgm:pt>
    <dgm:pt modelId="{D7A242E2-8301-4F81-B7B6-B65F539B4509}" type="pres">
      <dgm:prSet presAssocID="{F21583A9-4C11-4FDE-BE45-3FD3A3F35554}" presName="Name23" presStyleLbl="parChTrans1D4" presStyleIdx="1" presStyleCnt="2"/>
      <dgm:spPr/>
      <dgm:t>
        <a:bodyPr/>
        <a:lstStyle/>
        <a:p>
          <a:endParaRPr lang="en-US"/>
        </a:p>
      </dgm:t>
    </dgm:pt>
    <dgm:pt modelId="{518EBDB9-754A-47BE-81F5-116091773644}" type="pres">
      <dgm:prSet presAssocID="{F1DE83E9-6243-4C1B-B3A4-63F89F840DC9}" presName="hierRoot4" presStyleCnt="0"/>
      <dgm:spPr/>
    </dgm:pt>
    <dgm:pt modelId="{D7CC8E66-49FB-401E-B502-69C4A43AB387}" type="pres">
      <dgm:prSet presAssocID="{F1DE83E9-6243-4C1B-B3A4-63F89F840DC9}" presName="composite4" presStyleCnt="0"/>
      <dgm:spPr/>
    </dgm:pt>
    <dgm:pt modelId="{5D832D02-711B-474C-9298-800CF11C4353}" type="pres">
      <dgm:prSet presAssocID="{F1DE83E9-6243-4C1B-B3A4-63F89F840DC9}" presName="background4" presStyleLbl="node4" presStyleIdx="1" presStyleCnt="2"/>
      <dgm:spPr/>
    </dgm:pt>
    <dgm:pt modelId="{E234F344-1E9E-4937-A43B-BF373A87CBD0}" type="pres">
      <dgm:prSet presAssocID="{F1DE83E9-6243-4C1B-B3A4-63F89F840DC9}" presName="text4" presStyleLbl="fgAcc4" presStyleIdx="1" presStyleCnt="2" custScaleX="141129" custScaleY="597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48B4F8-3669-4F5E-9AAF-0AEB38BF7486}" type="pres">
      <dgm:prSet presAssocID="{F1DE83E9-6243-4C1B-B3A4-63F89F840DC9}" presName="hierChild5" presStyleCnt="0"/>
      <dgm:spPr/>
    </dgm:pt>
  </dgm:ptLst>
  <dgm:cxnLst>
    <dgm:cxn modelId="{154DF3C0-8F40-4B81-AE7D-31FA96B6BF5D}" type="presOf" srcId="{F21583A9-4C11-4FDE-BE45-3FD3A3F35554}" destId="{D7A242E2-8301-4F81-B7B6-B65F539B4509}" srcOrd="0" destOrd="0" presId="urn:microsoft.com/office/officeart/2005/8/layout/hierarchy1"/>
    <dgm:cxn modelId="{0825A3FC-17A3-439C-BAC1-35B596619C3A}" type="presOf" srcId="{D374022D-DC28-4E7D-9BD9-B7F5023C12AF}" destId="{447D9842-466F-4F3D-A319-FD6364AADAD5}" srcOrd="0" destOrd="0" presId="urn:microsoft.com/office/officeart/2005/8/layout/hierarchy1"/>
    <dgm:cxn modelId="{AEED4252-0C9C-48E3-AF81-1D29E6F0BE4D}" srcId="{F5B9D0EE-5445-4026-A4CA-67DE836A096C}" destId="{421C6490-9F19-4BDC-8200-249F6F6F797E}" srcOrd="0" destOrd="0" parTransId="{4EE30B60-5A98-406B-A7E8-3A22CB2BD7A0}" sibTransId="{3CDAD840-C054-4212-84D0-44B87ABA9EC8}"/>
    <dgm:cxn modelId="{20AC5DC6-8AAC-491F-ACCA-93BACCDCCB51}" srcId="{B018D89D-07B3-4DE8-96AC-5487933B0F6A}" destId="{DC6EADE4-661F-4EEC-8D86-5BA3B557737D}" srcOrd="0" destOrd="0" parTransId="{7EBCD006-9A36-4C3F-9B09-4FB480155A50}" sibTransId="{2897EE5D-5B16-4273-A626-0F84B0D50372}"/>
    <dgm:cxn modelId="{0959DA8A-A689-48B9-9220-4ECD442EF72E}" type="presOf" srcId="{421C6490-9F19-4BDC-8200-249F6F6F797E}" destId="{2DC94327-8DD5-4175-AE52-909FA5C09D03}" srcOrd="0" destOrd="0" presId="urn:microsoft.com/office/officeart/2005/8/layout/hierarchy1"/>
    <dgm:cxn modelId="{3DB5859F-72F0-4A7E-BDAD-32DED158D1E0}" srcId="{DC6EADE4-661F-4EEC-8D86-5BA3B557737D}" destId="{F5B9D0EE-5445-4026-A4CA-67DE836A096C}" srcOrd="0" destOrd="0" parTransId="{304DAF25-03BF-46F1-A4F9-4401969E06FA}" sibTransId="{14AA94DF-39CF-4D1F-8716-6C533C221C39}"/>
    <dgm:cxn modelId="{92DD614B-4472-47DB-8D4F-78E8272E2670}" srcId="{B018D89D-07B3-4DE8-96AC-5487933B0F6A}" destId="{D374022D-DC28-4E7D-9BD9-B7F5023C12AF}" srcOrd="1" destOrd="0" parTransId="{974E6082-A6CD-4EA8-90ED-466623FB0C13}" sibTransId="{C27F8459-EABE-4952-83C3-55DEB164EC58}"/>
    <dgm:cxn modelId="{1C59B28A-B8B5-4459-B25B-51E33B970123}" type="presOf" srcId="{B018D89D-07B3-4DE8-96AC-5487933B0F6A}" destId="{380E64CB-26C7-4111-A947-8F90292C60C1}" srcOrd="0" destOrd="0" presId="urn:microsoft.com/office/officeart/2005/8/layout/hierarchy1"/>
    <dgm:cxn modelId="{F866E32E-0366-4391-A7AE-500933FD7084}" type="presOf" srcId="{DD32A45F-09E6-42D9-AAB8-4D1FE23B5468}" destId="{6D3FCD9E-E5A2-4C99-9140-5787C086F105}" srcOrd="0" destOrd="0" presId="urn:microsoft.com/office/officeart/2005/8/layout/hierarchy1"/>
    <dgm:cxn modelId="{1DAB1417-B4D9-4C0D-9E96-03CB0A35F95A}" type="presOf" srcId="{F5B9D0EE-5445-4026-A4CA-67DE836A096C}" destId="{132EAA2E-E8EF-426A-8E07-15323E19FA53}" srcOrd="0" destOrd="0" presId="urn:microsoft.com/office/officeart/2005/8/layout/hierarchy1"/>
    <dgm:cxn modelId="{39AF008E-05F0-4A85-A540-8232C52E590E}" type="presOf" srcId="{974E6082-A6CD-4EA8-90ED-466623FB0C13}" destId="{6C0175D0-00B0-4FC5-B2D0-33806B94ED3F}" srcOrd="0" destOrd="0" presId="urn:microsoft.com/office/officeart/2005/8/layout/hierarchy1"/>
    <dgm:cxn modelId="{7A5A8DE5-C01A-43DF-907E-5321E8E2422D}" type="presOf" srcId="{7EBCD006-9A36-4C3F-9B09-4FB480155A50}" destId="{D81079A3-C1EF-45E3-B56A-7A56E624FE0D}" srcOrd="0" destOrd="0" presId="urn:microsoft.com/office/officeart/2005/8/layout/hierarchy1"/>
    <dgm:cxn modelId="{155E66F8-C147-48F3-BE82-23036586E518}" srcId="{D374022D-DC28-4E7D-9BD9-B7F5023C12AF}" destId="{E5DFF036-E65F-40B2-A5D9-F27BCE50F03C}" srcOrd="0" destOrd="0" parTransId="{933E677E-608F-4946-BAFF-084A8D24C04D}" sibTransId="{B6460DB8-076F-4A2C-A3AD-A7B5EF4C63F1}"/>
    <dgm:cxn modelId="{F6276268-315A-4D41-9E8C-46DD01AAF6ED}" type="presOf" srcId="{DC6EADE4-661F-4EEC-8D86-5BA3B557737D}" destId="{80274B88-E7A1-4280-98AB-7CDD0D1E12DD}" srcOrd="0" destOrd="0" presId="urn:microsoft.com/office/officeart/2005/8/layout/hierarchy1"/>
    <dgm:cxn modelId="{EC9E40A4-193B-42CE-A407-967BB8D3845A}" srcId="{DD32A45F-09E6-42D9-AAB8-4D1FE23B5468}" destId="{B018D89D-07B3-4DE8-96AC-5487933B0F6A}" srcOrd="0" destOrd="0" parTransId="{EAD03452-616D-42FD-B8C7-44A87AD6AF55}" sibTransId="{306E89F5-796E-4FC8-AC34-7130F9ADB1E8}"/>
    <dgm:cxn modelId="{0426C609-639B-44B3-8911-08C1AACEDB53}" type="presOf" srcId="{4EE30B60-5A98-406B-A7E8-3A22CB2BD7A0}" destId="{D675AEE5-42CD-4438-B964-8B45CE89199A}" srcOrd="0" destOrd="0" presId="urn:microsoft.com/office/officeart/2005/8/layout/hierarchy1"/>
    <dgm:cxn modelId="{EF9C8E9F-AA39-4E09-84A1-09E11B58A7AF}" type="presOf" srcId="{304DAF25-03BF-46F1-A4F9-4401969E06FA}" destId="{8F498D1A-E9C9-4675-99DE-B4CE43692405}" srcOrd="0" destOrd="0" presId="urn:microsoft.com/office/officeart/2005/8/layout/hierarchy1"/>
    <dgm:cxn modelId="{17003641-265E-4A1B-A965-1EA537D63B8D}" srcId="{E5DFF036-E65F-40B2-A5D9-F27BCE50F03C}" destId="{F1DE83E9-6243-4C1B-B3A4-63F89F840DC9}" srcOrd="0" destOrd="0" parTransId="{F21583A9-4C11-4FDE-BE45-3FD3A3F35554}" sibTransId="{965F8D95-94CD-416F-A00C-BEACD9553EBB}"/>
    <dgm:cxn modelId="{78187C7B-9852-4293-A49E-052B49B564CD}" type="presOf" srcId="{933E677E-608F-4946-BAFF-084A8D24C04D}" destId="{A74D1C1E-D681-4BE8-BE1D-06FD525810D4}" srcOrd="0" destOrd="0" presId="urn:microsoft.com/office/officeart/2005/8/layout/hierarchy1"/>
    <dgm:cxn modelId="{AA78792D-20D9-4E25-8233-573896C37FE4}" type="presOf" srcId="{E5DFF036-E65F-40B2-A5D9-F27BCE50F03C}" destId="{685EB48C-4E7F-40E8-9002-E74658FEF86B}" srcOrd="0" destOrd="0" presId="urn:microsoft.com/office/officeart/2005/8/layout/hierarchy1"/>
    <dgm:cxn modelId="{44C5314F-C8A4-49C7-9D58-BF1EBD29641E}" type="presOf" srcId="{F1DE83E9-6243-4C1B-B3A4-63F89F840DC9}" destId="{E234F344-1E9E-4937-A43B-BF373A87CBD0}" srcOrd="0" destOrd="0" presId="urn:microsoft.com/office/officeart/2005/8/layout/hierarchy1"/>
    <dgm:cxn modelId="{90C50A5A-2367-43F6-B562-42C42FE36881}" type="presParOf" srcId="{6D3FCD9E-E5A2-4C99-9140-5787C086F105}" destId="{D6C51241-3964-41FD-B5FC-4447DEDEF9B6}" srcOrd="0" destOrd="0" presId="urn:microsoft.com/office/officeart/2005/8/layout/hierarchy1"/>
    <dgm:cxn modelId="{B527430C-5AEB-4D98-8444-561B59FEE0AC}" type="presParOf" srcId="{D6C51241-3964-41FD-B5FC-4447DEDEF9B6}" destId="{DB2690AB-6DD7-4C72-A458-6FB61F464CA2}" srcOrd="0" destOrd="0" presId="urn:microsoft.com/office/officeart/2005/8/layout/hierarchy1"/>
    <dgm:cxn modelId="{1CED4B9D-C787-4044-91CF-2683487513A3}" type="presParOf" srcId="{DB2690AB-6DD7-4C72-A458-6FB61F464CA2}" destId="{396F1819-A921-45B5-B08C-5D0F3480B0D9}" srcOrd="0" destOrd="0" presId="urn:microsoft.com/office/officeart/2005/8/layout/hierarchy1"/>
    <dgm:cxn modelId="{5A859E7C-FF22-44B3-B7C1-5E5EF55FB670}" type="presParOf" srcId="{DB2690AB-6DD7-4C72-A458-6FB61F464CA2}" destId="{380E64CB-26C7-4111-A947-8F90292C60C1}" srcOrd="1" destOrd="0" presId="urn:microsoft.com/office/officeart/2005/8/layout/hierarchy1"/>
    <dgm:cxn modelId="{42C8C747-3687-47CE-A424-205BDBB231CC}" type="presParOf" srcId="{D6C51241-3964-41FD-B5FC-4447DEDEF9B6}" destId="{E09CCF77-DF98-4DAF-9607-776D9E821664}" srcOrd="1" destOrd="0" presId="urn:microsoft.com/office/officeart/2005/8/layout/hierarchy1"/>
    <dgm:cxn modelId="{07CDD4FE-EEDC-423B-B521-603F23114166}" type="presParOf" srcId="{E09CCF77-DF98-4DAF-9607-776D9E821664}" destId="{D81079A3-C1EF-45E3-B56A-7A56E624FE0D}" srcOrd="0" destOrd="0" presId="urn:microsoft.com/office/officeart/2005/8/layout/hierarchy1"/>
    <dgm:cxn modelId="{97641C6E-25B8-4AB2-90B2-F2F7FC749409}" type="presParOf" srcId="{E09CCF77-DF98-4DAF-9607-776D9E821664}" destId="{62B39E4A-C5BC-4D2A-9E5F-7EFDEE8C6738}" srcOrd="1" destOrd="0" presId="urn:microsoft.com/office/officeart/2005/8/layout/hierarchy1"/>
    <dgm:cxn modelId="{8D648A35-6EE5-4ABA-BA43-D7CA3A555A90}" type="presParOf" srcId="{62B39E4A-C5BC-4D2A-9E5F-7EFDEE8C6738}" destId="{4EBD4535-AED2-4583-8512-980404A104A1}" srcOrd="0" destOrd="0" presId="urn:microsoft.com/office/officeart/2005/8/layout/hierarchy1"/>
    <dgm:cxn modelId="{25C62310-1378-4B96-AF5E-31D63FDF0A0A}" type="presParOf" srcId="{4EBD4535-AED2-4583-8512-980404A104A1}" destId="{C3D340B5-765B-42CA-AADE-68B5F91A0CBF}" srcOrd="0" destOrd="0" presId="urn:microsoft.com/office/officeart/2005/8/layout/hierarchy1"/>
    <dgm:cxn modelId="{A2DCE802-C99D-4608-9B6B-74D44C34960A}" type="presParOf" srcId="{4EBD4535-AED2-4583-8512-980404A104A1}" destId="{80274B88-E7A1-4280-98AB-7CDD0D1E12DD}" srcOrd="1" destOrd="0" presId="urn:microsoft.com/office/officeart/2005/8/layout/hierarchy1"/>
    <dgm:cxn modelId="{6AF1F4E5-80D6-4633-9313-C6D90CC032FB}" type="presParOf" srcId="{62B39E4A-C5BC-4D2A-9E5F-7EFDEE8C6738}" destId="{3F8B7CE8-A492-4D7F-B5F4-640120E64971}" srcOrd="1" destOrd="0" presId="urn:microsoft.com/office/officeart/2005/8/layout/hierarchy1"/>
    <dgm:cxn modelId="{88A8B514-D430-4053-9591-A39F98269D89}" type="presParOf" srcId="{3F8B7CE8-A492-4D7F-B5F4-640120E64971}" destId="{8F498D1A-E9C9-4675-99DE-B4CE43692405}" srcOrd="0" destOrd="0" presId="urn:microsoft.com/office/officeart/2005/8/layout/hierarchy1"/>
    <dgm:cxn modelId="{3FE44047-7AA5-4EAB-B2A0-6C54F84119D8}" type="presParOf" srcId="{3F8B7CE8-A492-4D7F-B5F4-640120E64971}" destId="{668AC082-9406-428A-8877-FBE54DEB2428}" srcOrd="1" destOrd="0" presId="urn:microsoft.com/office/officeart/2005/8/layout/hierarchy1"/>
    <dgm:cxn modelId="{EC693890-C092-4AE6-9DD7-F6ECD1376152}" type="presParOf" srcId="{668AC082-9406-428A-8877-FBE54DEB2428}" destId="{FFFFE58D-4E28-49C6-BE93-DFA39559587C}" srcOrd="0" destOrd="0" presId="urn:microsoft.com/office/officeart/2005/8/layout/hierarchy1"/>
    <dgm:cxn modelId="{54F90FF1-8057-401E-85A8-BF097864DCB7}" type="presParOf" srcId="{FFFFE58D-4E28-49C6-BE93-DFA39559587C}" destId="{6EC900CA-FD5F-424E-AE9A-CCD3D9392F04}" srcOrd="0" destOrd="0" presId="urn:microsoft.com/office/officeart/2005/8/layout/hierarchy1"/>
    <dgm:cxn modelId="{0C07353F-0FCA-46F0-8B2B-EF26E2B4F234}" type="presParOf" srcId="{FFFFE58D-4E28-49C6-BE93-DFA39559587C}" destId="{132EAA2E-E8EF-426A-8E07-15323E19FA53}" srcOrd="1" destOrd="0" presId="urn:microsoft.com/office/officeart/2005/8/layout/hierarchy1"/>
    <dgm:cxn modelId="{D23254C6-405B-4359-9E53-4B0353273B2D}" type="presParOf" srcId="{668AC082-9406-428A-8877-FBE54DEB2428}" destId="{65701578-2F09-4C64-A2E2-1E7AF10195C9}" srcOrd="1" destOrd="0" presId="urn:microsoft.com/office/officeart/2005/8/layout/hierarchy1"/>
    <dgm:cxn modelId="{7992D395-DA39-40A9-91D2-B5219042A646}" type="presParOf" srcId="{65701578-2F09-4C64-A2E2-1E7AF10195C9}" destId="{D675AEE5-42CD-4438-B964-8B45CE89199A}" srcOrd="0" destOrd="0" presId="urn:microsoft.com/office/officeart/2005/8/layout/hierarchy1"/>
    <dgm:cxn modelId="{430EB500-D297-4E92-98B3-BE1F32E8F3ED}" type="presParOf" srcId="{65701578-2F09-4C64-A2E2-1E7AF10195C9}" destId="{E17B4D34-BE4D-4077-B8BB-B2BEC78CEB60}" srcOrd="1" destOrd="0" presId="urn:microsoft.com/office/officeart/2005/8/layout/hierarchy1"/>
    <dgm:cxn modelId="{CC97E1E4-A03A-4C7B-B0C0-00AEB00EFE02}" type="presParOf" srcId="{E17B4D34-BE4D-4077-B8BB-B2BEC78CEB60}" destId="{7F91FB0C-CB2B-4600-9ECB-84C5C69259A4}" srcOrd="0" destOrd="0" presId="urn:microsoft.com/office/officeart/2005/8/layout/hierarchy1"/>
    <dgm:cxn modelId="{33D68E65-F36D-4F61-81DB-424CA5324DBF}" type="presParOf" srcId="{7F91FB0C-CB2B-4600-9ECB-84C5C69259A4}" destId="{3205D234-1AE8-4B30-A5F6-A61315D7EEC1}" srcOrd="0" destOrd="0" presId="urn:microsoft.com/office/officeart/2005/8/layout/hierarchy1"/>
    <dgm:cxn modelId="{6BC13B05-CA8D-4781-AFAB-E64F5B3DDF49}" type="presParOf" srcId="{7F91FB0C-CB2B-4600-9ECB-84C5C69259A4}" destId="{2DC94327-8DD5-4175-AE52-909FA5C09D03}" srcOrd="1" destOrd="0" presId="urn:microsoft.com/office/officeart/2005/8/layout/hierarchy1"/>
    <dgm:cxn modelId="{A8A5D4DF-A2E6-46A3-BFA1-9C25AE303586}" type="presParOf" srcId="{E17B4D34-BE4D-4077-B8BB-B2BEC78CEB60}" destId="{E7D022E7-90DA-4CD5-9B71-554DF7BD80EF}" srcOrd="1" destOrd="0" presId="urn:microsoft.com/office/officeart/2005/8/layout/hierarchy1"/>
    <dgm:cxn modelId="{073E0D2B-FC6E-4241-B342-A589B19420E0}" type="presParOf" srcId="{E09CCF77-DF98-4DAF-9607-776D9E821664}" destId="{6C0175D0-00B0-4FC5-B2D0-33806B94ED3F}" srcOrd="2" destOrd="0" presId="urn:microsoft.com/office/officeart/2005/8/layout/hierarchy1"/>
    <dgm:cxn modelId="{D886FBD1-E2E1-4AAD-B7D0-429D99339222}" type="presParOf" srcId="{E09CCF77-DF98-4DAF-9607-776D9E821664}" destId="{1A8140EE-9F18-4B9D-85F0-6A46AACE010C}" srcOrd="3" destOrd="0" presId="urn:microsoft.com/office/officeart/2005/8/layout/hierarchy1"/>
    <dgm:cxn modelId="{F2DB7145-6F42-4B31-901F-45266F739E75}" type="presParOf" srcId="{1A8140EE-9F18-4B9D-85F0-6A46AACE010C}" destId="{0F48ED2F-35B9-4562-84B5-61E44CE3AB9C}" srcOrd="0" destOrd="0" presId="urn:microsoft.com/office/officeart/2005/8/layout/hierarchy1"/>
    <dgm:cxn modelId="{A9DA5D18-E9EB-4585-91F1-E6BDABBC8BEE}" type="presParOf" srcId="{0F48ED2F-35B9-4562-84B5-61E44CE3AB9C}" destId="{AA0F4E55-B990-4B63-A6CB-2A6968ACD96B}" srcOrd="0" destOrd="0" presId="urn:microsoft.com/office/officeart/2005/8/layout/hierarchy1"/>
    <dgm:cxn modelId="{3EB6E714-4477-4FB1-B13F-015608735CEC}" type="presParOf" srcId="{0F48ED2F-35B9-4562-84B5-61E44CE3AB9C}" destId="{447D9842-466F-4F3D-A319-FD6364AADAD5}" srcOrd="1" destOrd="0" presId="urn:microsoft.com/office/officeart/2005/8/layout/hierarchy1"/>
    <dgm:cxn modelId="{948F8310-592D-4A51-8557-5E7D5EA33F2C}" type="presParOf" srcId="{1A8140EE-9F18-4B9D-85F0-6A46AACE010C}" destId="{DAE382AD-A64D-4656-84C3-E39D89764874}" srcOrd="1" destOrd="0" presId="urn:microsoft.com/office/officeart/2005/8/layout/hierarchy1"/>
    <dgm:cxn modelId="{00243F55-F5A4-4138-9603-C65AA72325BA}" type="presParOf" srcId="{DAE382AD-A64D-4656-84C3-E39D89764874}" destId="{A74D1C1E-D681-4BE8-BE1D-06FD525810D4}" srcOrd="0" destOrd="0" presId="urn:microsoft.com/office/officeart/2005/8/layout/hierarchy1"/>
    <dgm:cxn modelId="{C22BFD26-E1AE-432B-807D-DDFE89543FF0}" type="presParOf" srcId="{DAE382AD-A64D-4656-84C3-E39D89764874}" destId="{C82B2059-088F-4D40-A98E-E67CD652F100}" srcOrd="1" destOrd="0" presId="urn:microsoft.com/office/officeart/2005/8/layout/hierarchy1"/>
    <dgm:cxn modelId="{D46DB38D-A47F-4899-850D-B9DBA88855D9}" type="presParOf" srcId="{C82B2059-088F-4D40-A98E-E67CD652F100}" destId="{1F817C60-E74D-440C-A421-74EA71C86687}" srcOrd="0" destOrd="0" presId="urn:microsoft.com/office/officeart/2005/8/layout/hierarchy1"/>
    <dgm:cxn modelId="{419FB2B3-9F63-4A98-9800-BBB609A57C0B}" type="presParOf" srcId="{1F817C60-E74D-440C-A421-74EA71C86687}" destId="{D51105E0-501E-4338-8CE8-D0BDD8041A1E}" srcOrd="0" destOrd="0" presId="urn:microsoft.com/office/officeart/2005/8/layout/hierarchy1"/>
    <dgm:cxn modelId="{BFDC66E5-DAF0-4908-B312-1FC6ABAE019E}" type="presParOf" srcId="{1F817C60-E74D-440C-A421-74EA71C86687}" destId="{685EB48C-4E7F-40E8-9002-E74658FEF86B}" srcOrd="1" destOrd="0" presId="urn:microsoft.com/office/officeart/2005/8/layout/hierarchy1"/>
    <dgm:cxn modelId="{4B9A6A0E-82D4-4C3A-9A60-4A9958695DE9}" type="presParOf" srcId="{C82B2059-088F-4D40-A98E-E67CD652F100}" destId="{BC4D12B8-8005-41DC-92AA-9D08ECF30AA5}" srcOrd="1" destOrd="0" presId="urn:microsoft.com/office/officeart/2005/8/layout/hierarchy1"/>
    <dgm:cxn modelId="{F3CE8D15-3ED0-4642-ADFC-555F5F45A88D}" type="presParOf" srcId="{BC4D12B8-8005-41DC-92AA-9D08ECF30AA5}" destId="{D7A242E2-8301-4F81-B7B6-B65F539B4509}" srcOrd="0" destOrd="0" presId="urn:microsoft.com/office/officeart/2005/8/layout/hierarchy1"/>
    <dgm:cxn modelId="{8341A3F3-746E-4A47-813E-2CB00D1BA322}" type="presParOf" srcId="{BC4D12B8-8005-41DC-92AA-9D08ECF30AA5}" destId="{518EBDB9-754A-47BE-81F5-116091773644}" srcOrd="1" destOrd="0" presId="urn:microsoft.com/office/officeart/2005/8/layout/hierarchy1"/>
    <dgm:cxn modelId="{479FC486-C902-4AFB-9545-276E26302659}" type="presParOf" srcId="{518EBDB9-754A-47BE-81F5-116091773644}" destId="{D7CC8E66-49FB-401E-B502-69C4A43AB387}" srcOrd="0" destOrd="0" presId="urn:microsoft.com/office/officeart/2005/8/layout/hierarchy1"/>
    <dgm:cxn modelId="{E8FF9691-F71F-4D95-8929-1E08D31F8067}" type="presParOf" srcId="{D7CC8E66-49FB-401E-B502-69C4A43AB387}" destId="{5D832D02-711B-474C-9298-800CF11C4353}" srcOrd="0" destOrd="0" presId="urn:microsoft.com/office/officeart/2005/8/layout/hierarchy1"/>
    <dgm:cxn modelId="{B288C909-B226-4E78-9B39-CAC318A7F75F}" type="presParOf" srcId="{D7CC8E66-49FB-401E-B502-69C4A43AB387}" destId="{E234F344-1E9E-4937-A43B-BF373A87CBD0}" srcOrd="1" destOrd="0" presId="urn:microsoft.com/office/officeart/2005/8/layout/hierarchy1"/>
    <dgm:cxn modelId="{17F71189-E2B2-4D4D-8EA4-8DCA00776017}" type="presParOf" srcId="{518EBDB9-754A-47BE-81F5-116091773644}" destId="{1948B4F8-3669-4F5E-9AAF-0AEB38BF748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4395A1-1F4F-4603-A199-2C18150CB39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22D41D2-84E6-4EEB-AF49-0FCE4CAD9B23}">
      <dgm:prSet custT="1"/>
      <dgm:spPr/>
      <dgm:t>
        <a:bodyPr/>
        <a:lstStyle/>
        <a:p>
          <a:pPr algn="l"/>
          <a:r>
            <a:rPr lang="th-TH" sz="2800" dirty="0">
              <a:latin typeface="TH SarabunPSK" pitchFamily="34" charset="-34"/>
              <a:cs typeface="TH SarabunPSK" pitchFamily="34" charset="-34"/>
            </a:rPr>
            <a:t>กลุ่มอุตสาหกรรม                     20 หลักสูตร</a:t>
          </a:r>
        </a:p>
      </dgm:t>
    </dgm:pt>
    <dgm:pt modelId="{9667D4E5-FB3B-4AFF-AB6C-218EE8C9C7E0}" type="parTrans" cxnId="{E1ABC7EB-1337-48B0-AB62-C7ACD655F999}">
      <dgm:prSet/>
      <dgm:spPr/>
      <dgm:t>
        <a:bodyPr/>
        <a:lstStyle/>
        <a:p>
          <a:endParaRPr lang="th-TH"/>
        </a:p>
      </dgm:t>
    </dgm:pt>
    <dgm:pt modelId="{A53F0A18-FD98-4DC2-A033-530D7AEE01E2}" type="sibTrans" cxnId="{E1ABC7EB-1337-48B0-AB62-C7ACD655F999}">
      <dgm:prSet/>
      <dgm:spPr/>
      <dgm:t>
        <a:bodyPr/>
        <a:lstStyle/>
        <a:p>
          <a:endParaRPr lang="th-TH"/>
        </a:p>
      </dgm:t>
    </dgm:pt>
    <dgm:pt modelId="{98AE76BC-E59F-4E33-87C2-2D9EF6AE99A0}">
      <dgm:prSet phldrT="[ข้อความ]" custT="1"/>
      <dgm:spPr/>
      <dgm:t>
        <a:bodyPr/>
        <a:lstStyle/>
        <a:p>
          <a:pPr algn="l"/>
          <a:r>
            <a:rPr lang="th-TH" sz="2800">
              <a:latin typeface="TH SarabunPSK" pitchFamily="34" charset="-34"/>
              <a:cs typeface="TH SarabunPSK" pitchFamily="34" charset="-34"/>
            </a:rPr>
            <a:t>กลุ่มเกษตรกรรมและประมง          </a:t>
          </a:r>
          <a:r>
            <a:rPr lang="th-TH" sz="2800" dirty="0">
              <a:latin typeface="TH SarabunPSK" pitchFamily="34" charset="-34"/>
              <a:cs typeface="TH SarabunPSK" pitchFamily="34" charset="-34"/>
            </a:rPr>
            <a:t>8 หลักสูตร</a:t>
          </a:r>
        </a:p>
      </dgm:t>
    </dgm:pt>
    <dgm:pt modelId="{5F56F60C-31D4-4588-A1B9-468CA8E49C60}" type="parTrans" cxnId="{7136507D-805A-4EBD-B35D-B3F39CA795E2}">
      <dgm:prSet/>
      <dgm:spPr/>
      <dgm:t>
        <a:bodyPr/>
        <a:lstStyle/>
        <a:p>
          <a:endParaRPr lang="th-TH"/>
        </a:p>
      </dgm:t>
    </dgm:pt>
    <dgm:pt modelId="{05F7CF65-E6F5-461A-99EB-B5884E28405B}" type="sibTrans" cxnId="{7136507D-805A-4EBD-B35D-B3F39CA795E2}">
      <dgm:prSet/>
      <dgm:spPr/>
      <dgm:t>
        <a:bodyPr/>
        <a:lstStyle/>
        <a:p>
          <a:endParaRPr lang="th-TH"/>
        </a:p>
      </dgm:t>
    </dgm:pt>
    <dgm:pt modelId="{8DE99B71-F348-4A4B-9B25-73CC959E830E}">
      <dgm:prSet phldrT="[ข้อความ]" custT="1"/>
      <dgm:spPr/>
      <dgm:t>
        <a:bodyPr/>
        <a:lstStyle/>
        <a:p>
          <a:pPr algn="l"/>
          <a:r>
            <a:rPr lang="th-TH" sz="2800" dirty="0">
              <a:latin typeface="TH SarabunPSK" pitchFamily="34" charset="-34"/>
              <a:cs typeface="TH SarabunPSK" pitchFamily="34" charset="-34"/>
            </a:rPr>
            <a:t>กลุ่มธุรกิจและบริการ                 20 หลักสูตร</a:t>
          </a:r>
        </a:p>
      </dgm:t>
    </dgm:pt>
    <dgm:pt modelId="{745B842C-7341-4990-B200-7DD8E40AD779}" type="parTrans" cxnId="{DC925F08-02DA-4D87-9BD8-B97EFD592AB5}">
      <dgm:prSet/>
      <dgm:spPr/>
      <dgm:t>
        <a:bodyPr/>
        <a:lstStyle/>
        <a:p>
          <a:endParaRPr lang="th-TH"/>
        </a:p>
      </dgm:t>
    </dgm:pt>
    <dgm:pt modelId="{94F6D204-78BF-46AD-9CCC-9FBE160B4E7D}" type="sibTrans" cxnId="{DC925F08-02DA-4D87-9BD8-B97EFD592AB5}">
      <dgm:prSet/>
      <dgm:spPr/>
      <dgm:t>
        <a:bodyPr/>
        <a:lstStyle/>
        <a:p>
          <a:endParaRPr lang="th-TH"/>
        </a:p>
      </dgm:t>
    </dgm:pt>
    <dgm:pt modelId="{55069374-AF53-4791-B4C5-AD6A35DB6C0F}">
      <dgm:prSet phldrT="[ข้อความ]" custT="1"/>
      <dgm:spPr/>
      <dgm:t>
        <a:bodyPr/>
        <a:lstStyle/>
        <a:p>
          <a:pPr algn="l"/>
          <a:r>
            <a:rPr lang="th-TH" sz="2800" dirty="0">
              <a:latin typeface="TH SarabunPSK" pitchFamily="34" charset="-34"/>
              <a:cs typeface="TH SarabunPSK" pitchFamily="34" charset="-34"/>
            </a:rPr>
            <a:t>กลุ่มวิชาพื้นฐาน                      13 หลักสูตร</a:t>
          </a:r>
        </a:p>
      </dgm:t>
    </dgm:pt>
    <dgm:pt modelId="{FB135ADF-6E1A-4984-9562-49572515E44D}" type="parTrans" cxnId="{8951EF2B-9093-4EAA-B958-105FCA955DC3}">
      <dgm:prSet/>
      <dgm:spPr/>
      <dgm:t>
        <a:bodyPr/>
        <a:lstStyle/>
        <a:p>
          <a:endParaRPr lang="th-TH"/>
        </a:p>
      </dgm:t>
    </dgm:pt>
    <dgm:pt modelId="{5DCAAAE5-063A-48AD-8855-6F6333E1D56D}" type="sibTrans" cxnId="{8951EF2B-9093-4EAA-B958-105FCA955DC3}">
      <dgm:prSet/>
      <dgm:spPr/>
      <dgm:t>
        <a:bodyPr/>
        <a:lstStyle/>
        <a:p>
          <a:endParaRPr lang="th-TH"/>
        </a:p>
      </dgm:t>
    </dgm:pt>
    <dgm:pt modelId="{99794A63-0BB8-4D39-9946-CC5BCAE9BF8C}">
      <dgm:prSet phldrT="[ข้อความ]" custT="1"/>
      <dgm:spPr/>
      <dgm:t>
        <a:bodyPr/>
        <a:lstStyle/>
        <a:p>
          <a:pPr algn="l"/>
          <a:r>
            <a:rPr lang="th-TH" sz="2800" dirty="0">
              <a:latin typeface="TH SarabunPSK" pitchFamily="34" charset="-34"/>
              <a:cs typeface="TH SarabunPSK" pitchFamily="34" charset="-34"/>
            </a:rPr>
            <a:t>กลุ่มนวัตกรรมการพัฒนาบุคลากร  9 หลักสูตร</a:t>
          </a:r>
        </a:p>
      </dgm:t>
    </dgm:pt>
    <dgm:pt modelId="{002CBAF3-39E9-479C-AD23-1581658262E4}" type="parTrans" cxnId="{839CDAEA-BD44-4046-91E8-07FD9104CF08}">
      <dgm:prSet/>
      <dgm:spPr/>
      <dgm:t>
        <a:bodyPr/>
        <a:lstStyle/>
        <a:p>
          <a:endParaRPr lang="th-TH"/>
        </a:p>
      </dgm:t>
    </dgm:pt>
    <dgm:pt modelId="{3BA2A5AE-5A1C-4884-BC87-476CB3464738}" type="sibTrans" cxnId="{839CDAEA-BD44-4046-91E8-07FD9104CF08}">
      <dgm:prSet/>
      <dgm:spPr/>
      <dgm:t>
        <a:bodyPr/>
        <a:lstStyle/>
        <a:p>
          <a:endParaRPr lang="th-TH"/>
        </a:p>
      </dgm:t>
    </dgm:pt>
    <dgm:pt modelId="{2991C92B-0D97-4FF3-B1FD-DD6122B48A24}">
      <dgm:prSet phldrT="[ข้อความ]" custT="1"/>
      <dgm:spPr/>
      <dgm:t>
        <a:bodyPr/>
        <a:lstStyle/>
        <a:p>
          <a:pPr algn="l"/>
          <a:r>
            <a:rPr lang="th-TH" sz="2800" dirty="0">
              <a:latin typeface="TH SarabunPSK" pitchFamily="34" charset="-34"/>
              <a:cs typeface="TH SarabunPSK" pitchFamily="34" charset="-34"/>
            </a:rPr>
            <a:t>กลุ่มเทคโนโลยีเครื่องจักรกล        12 หลักสูตร</a:t>
          </a:r>
        </a:p>
      </dgm:t>
    </dgm:pt>
    <dgm:pt modelId="{C09C5D5F-BA0E-44F6-95B4-3432FE94350A}" type="parTrans" cxnId="{139A70BC-5211-4211-B455-802FAAA1B37E}">
      <dgm:prSet/>
      <dgm:spPr/>
      <dgm:t>
        <a:bodyPr/>
        <a:lstStyle/>
        <a:p>
          <a:endParaRPr lang="th-TH"/>
        </a:p>
      </dgm:t>
    </dgm:pt>
    <dgm:pt modelId="{3D584F39-99BC-4F1B-BC26-4538822514A1}" type="sibTrans" cxnId="{139A70BC-5211-4211-B455-802FAAA1B37E}">
      <dgm:prSet/>
      <dgm:spPr/>
      <dgm:t>
        <a:bodyPr/>
        <a:lstStyle/>
        <a:p>
          <a:endParaRPr lang="th-TH"/>
        </a:p>
      </dgm:t>
    </dgm:pt>
    <dgm:pt modelId="{645CDBD5-595A-4FBC-B69D-E59DACCB1FF3}">
      <dgm:prSet phldrT="[ข้อความ]" custT="1"/>
      <dgm:spPr/>
      <dgm:t>
        <a:bodyPr/>
        <a:lstStyle/>
        <a:p>
          <a:pPr algn="l"/>
          <a:r>
            <a:rPr lang="th-TH" sz="2800" dirty="0">
              <a:latin typeface="TH SarabunPSK" pitchFamily="34" charset="-34"/>
              <a:cs typeface="TH SarabunPSK" pitchFamily="34" charset="-34"/>
            </a:rPr>
            <a:t>กลุ่มทั่วไป                              2 หลักสูตร</a:t>
          </a:r>
        </a:p>
      </dgm:t>
    </dgm:pt>
    <dgm:pt modelId="{DBF8CB1B-5663-46A0-BA95-73B224FD1270}" type="parTrans" cxnId="{648AB56D-3BAC-46CC-B134-2243B4CF8A34}">
      <dgm:prSet/>
      <dgm:spPr/>
      <dgm:t>
        <a:bodyPr/>
        <a:lstStyle/>
        <a:p>
          <a:endParaRPr lang="th-TH"/>
        </a:p>
      </dgm:t>
    </dgm:pt>
    <dgm:pt modelId="{66BF82C0-472D-454F-AE13-956F9853CE4C}" type="sibTrans" cxnId="{648AB56D-3BAC-46CC-B134-2243B4CF8A34}">
      <dgm:prSet/>
      <dgm:spPr/>
      <dgm:t>
        <a:bodyPr/>
        <a:lstStyle/>
        <a:p>
          <a:endParaRPr lang="th-TH"/>
        </a:p>
      </dgm:t>
    </dgm:pt>
    <dgm:pt modelId="{57537461-3E5B-4C9A-A418-709A07DFA833}" type="pres">
      <dgm:prSet presAssocID="{7B4395A1-1F4F-4603-A199-2C18150CB39E}" presName="linearFlow" presStyleCnt="0">
        <dgm:presLayoutVars>
          <dgm:dir/>
          <dgm:resizeHandles val="exact"/>
        </dgm:presLayoutVars>
      </dgm:prSet>
      <dgm:spPr/>
    </dgm:pt>
    <dgm:pt modelId="{8326EC08-C503-4849-BB97-2788FAAEAA16}" type="pres">
      <dgm:prSet presAssocID="{A22D41D2-84E6-4EEB-AF49-0FCE4CAD9B23}" presName="composite" presStyleCnt="0"/>
      <dgm:spPr/>
    </dgm:pt>
    <dgm:pt modelId="{A4AAF954-078E-4F08-A6CD-56E0056E2664}" type="pres">
      <dgm:prSet presAssocID="{A22D41D2-84E6-4EEB-AF49-0FCE4CAD9B23}" presName="imgShp" presStyleLbl="fgImgPlace1" presStyleIdx="0" presStyleCnt="7"/>
      <dgm:spPr/>
    </dgm:pt>
    <dgm:pt modelId="{F14436EA-5906-430A-B5B4-978C9EDED51B}" type="pres">
      <dgm:prSet presAssocID="{A22D41D2-84E6-4EEB-AF49-0FCE4CAD9B23}" presName="txShp" presStyleLbl="node1" presStyleIdx="0" presStyleCnt="7" custScaleX="119402" custScaleY="109936" custLinFactNeighborX="17006" custLinFactNeighborY="-4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F2C9A-34B7-413C-BF6D-71B06E28EB59}" type="pres">
      <dgm:prSet presAssocID="{A53F0A18-FD98-4DC2-A033-530D7AEE01E2}" presName="spacing" presStyleCnt="0"/>
      <dgm:spPr/>
    </dgm:pt>
    <dgm:pt modelId="{627B983A-C797-4228-94A1-1400E50D2440}" type="pres">
      <dgm:prSet presAssocID="{98AE76BC-E59F-4E33-87C2-2D9EF6AE99A0}" presName="composite" presStyleCnt="0"/>
      <dgm:spPr/>
    </dgm:pt>
    <dgm:pt modelId="{E382CC2E-ADF4-4C87-B2AE-973BBF8271B1}" type="pres">
      <dgm:prSet presAssocID="{98AE76BC-E59F-4E33-87C2-2D9EF6AE99A0}" presName="imgShp" presStyleLbl="fgImgPlace1" presStyleIdx="1" presStyleCnt="7"/>
      <dgm:spPr/>
    </dgm:pt>
    <dgm:pt modelId="{4D0B57DB-1689-403E-A9D7-3C228FF2C6A0}" type="pres">
      <dgm:prSet presAssocID="{98AE76BC-E59F-4E33-87C2-2D9EF6AE99A0}" presName="txShp" presStyleLbl="node1" presStyleIdx="1" presStyleCnt="7" custScaleX="120278" custScaleY="106808" custLinFactNeighborX="16849" custLinFactNeighborY="9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4EFAC-C996-4FEC-B635-BA385C2655C8}" type="pres">
      <dgm:prSet presAssocID="{05F7CF65-E6F5-461A-99EB-B5884E28405B}" presName="spacing" presStyleCnt="0"/>
      <dgm:spPr/>
    </dgm:pt>
    <dgm:pt modelId="{1A25DBE0-7581-481C-87E8-465DFFB2427F}" type="pres">
      <dgm:prSet presAssocID="{8DE99B71-F348-4A4B-9B25-73CC959E830E}" presName="composite" presStyleCnt="0"/>
      <dgm:spPr/>
    </dgm:pt>
    <dgm:pt modelId="{D167D944-69B0-49B1-B70A-BF496DD2A8B7}" type="pres">
      <dgm:prSet presAssocID="{8DE99B71-F348-4A4B-9B25-73CC959E830E}" presName="imgShp" presStyleLbl="fgImgPlace1" presStyleIdx="2" presStyleCnt="7"/>
      <dgm:spPr/>
    </dgm:pt>
    <dgm:pt modelId="{E9699A6D-B997-43CE-9618-2AC89594AF52}" type="pres">
      <dgm:prSet presAssocID="{8DE99B71-F348-4A4B-9B25-73CC959E830E}" presName="txShp" presStyleLbl="node1" presStyleIdx="2" presStyleCnt="7" custScaleX="120278" custLinFactNeighborX="15330" custLinFactNeighborY="93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1C6E97-EF80-4D77-9B37-2E0B8098D433}" type="pres">
      <dgm:prSet presAssocID="{94F6D204-78BF-46AD-9CCC-9FBE160B4E7D}" presName="spacing" presStyleCnt="0"/>
      <dgm:spPr/>
    </dgm:pt>
    <dgm:pt modelId="{E110D2F1-578A-4B85-AFB9-70AB5C239B2A}" type="pres">
      <dgm:prSet presAssocID="{55069374-AF53-4791-B4C5-AD6A35DB6C0F}" presName="composite" presStyleCnt="0"/>
      <dgm:spPr/>
    </dgm:pt>
    <dgm:pt modelId="{5FDC3539-EAD7-425E-820A-00F10476FEF1}" type="pres">
      <dgm:prSet presAssocID="{55069374-AF53-4791-B4C5-AD6A35DB6C0F}" presName="imgShp" presStyleLbl="fgImgPlace1" presStyleIdx="3" presStyleCnt="7"/>
      <dgm:spPr/>
    </dgm:pt>
    <dgm:pt modelId="{9E455A22-45CE-4104-8B15-5CE7CFC971C8}" type="pres">
      <dgm:prSet presAssocID="{55069374-AF53-4791-B4C5-AD6A35DB6C0F}" presName="txShp" presStyleLbl="node1" presStyleIdx="3" presStyleCnt="7" custScaleX="119006" custLinFactNeighborX="16213" custLinFactNeighborY="-16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7CFEB-47C3-42A0-8544-033589BA74F1}" type="pres">
      <dgm:prSet presAssocID="{5DCAAAE5-063A-48AD-8855-6F6333E1D56D}" presName="spacing" presStyleCnt="0"/>
      <dgm:spPr/>
    </dgm:pt>
    <dgm:pt modelId="{FD0EA0C4-7E6F-4E39-843A-67151AFC4283}" type="pres">
      <dgm:prSet presAssocID="{99794A63-0BB8-4D39-9946-CC5BCAE9BF8C}" presName="composite" presStyleCnt="0"/>
      <dgm:spPr/>
    </dgm:pt>
    <dgm:pt modelId="{523C1BDE-5A81-42A2-AD9A-B7B097615F05}" type="pres">
      <dgm:prSet presAssocID="{99794A63-0BB8-4D39-9946-CC5BCAE9BF8C}" presName="imgShp" presStyleLbl="fgImgPlace1" presStyleIdx="4" presStyleCnt="7"/>
      <dgm:spPr/>
    </dgm:pt>
    <dgm:pt modelId="{0B2EC563-DB3F-4519-88A2-1626A3226E27}" type="pres">
      <dgm:prSet presAssocID="{99794A63-0BB8-4D39-9946-CC5BCAE9BF8C}" presName="txShp" presStyleLbl="node1" presStyleIdx="4" presStyleCnt="7" custScaleX="119592" custScaleY="110166" custLinFactNeighborX="15392" custLinFactNeighborY="6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B83CB-7E34-41CC-873C-2D144C0ACEE7}" type="pres">
      <dgm:prSet presAssocID="{3BA2A5AE-5A1C-4884-BC87-476CB3464738}" presName="spacing" presStyleCnt="0"/>
      <dgm:spPr/>
    </dgm:pt>
    <dgm:pt modelId="{F1E4E15B-CD2E-43FE-97E1-5ABC6E390C5D}" type="pres">
      <dgm:prSet presAssocID="{2991C92B-0D97-4FF3-B1FD-DD6122B48A24}" presName="composite" presStyleCnt="0"/>
      <dgm:spPr/>
    </dgm:pt>
    <dgm:pt modelId="{564A2367-2878-4854-BE3F-6820D00ECF52}" type="pres">
      <dgm:prSet presAssocID="{2991C92B-0D97-4FF3-B1FD-DD6122B48A24}" presName="imgShp" presStyleLbl="fgImgPlace1" presStyleIdx="5" presStyleCnt="7"/>
      <dgm:spPr/>
    </dgm:pt>
    <dgm:pt modelId="{7A23502D-FDF7-437C-A45B-6B57561C3BBA}" type="pres">
      <dgm:prSet presAssocID="{2991C92B-0D97-4FF3-B1FD-DD6122B48A24}" presName="txShp" presStyleLbl="node1" presStyleIdx="5" presStyleCnt="7" custScaleX="120210" custLinFactNeighborX="16815" custLinFactNeighborY="-73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A19582-E737-4B98-85D7-CEEC7610EE1C}" type="pres">
      <dgm:prSet presAssocID="{3D584F39-99BC-4F1B-BC26-4538822514A1}" presName="spacing" presStyleCnt="0"/>
      <dgm:spPr/>
    </dgm:pt>
    <dgm:pt modelId="{4AC6C429-44DC-40FC-9249-584EF32F1DA4}" type="pres">
      <dgm:prSet presAssocID="{645CDBD5-595A-4FBC-B69D-E59DACCB1FF3}" presName="composite" presStyleCnt="0"/>
      <dgm:spPr/>
    </dgm:pt>
    <dgm:pt modelId="{ADAF5F95-ABEF-463A-BA1F-795A1E6EF3FA}" type="pres">
      <dgm:prSet presAssocID="{645CDBD5-595A-4FBC-B69D-E59DACCB1FF3}" presName="imgShp" presStyleLbl="fgImgPlace1" presStyleIdx="6" presStyleCnt="7"/>
      <dgm:spPr/>
    </dgm:pt>
    <dgm:pt modelId="{21E54F6B-4F73-472C-BB5A-4411169BC77A}" type="pres">
      <dgm:prSet presAssocID="{645CDBD5-595A-4FBC-B69D-E59DACCB1FF3}" presName="txShp" presStyleLbl="node1" presStyleIdx="6" presStyleCnt="7" custScaleX="117296" custLinFactNeighborX="16540" custLinFactNeighborY="-50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8B39F5-3014-4FCF-9CAB-6993599B7C12}" type="presOf" srcId="{98AE76BC-E59F-4E33-87C2-2D9EF6AE99A0}" destId="{4D0B57DB-1689-403E-A9D7-3C228FF2C6A0}" srcOrd="0" destOrd="0" presId="urn:microsoft.com/office/officeart/2005/8/layout/vList3"/>
    <dgm:cxn modelId="{7136507D-805A-4EBD-B35D-B3F39CA795E2}" srcId="{7B4395A1-1F4F-4603-A199-2C18150CB39E}" destId="{98AE76BC-E59F-4E33-87C2-2D9EF6AE99A0}" srcOrd="1" destOrd="0" parTransId="{5F56F60C-31D4-4588-A1B9-468CA8E49C60}" sibTransId="{05F7CF65-E6F5-461A-99EB-B5884E28405B}"/>
    <dgm:cxn modelId="{DD98609C-833C-4D2D-BB0F-E46729788CD3}" type="presOf" srcId="{55069374-AF53-4791-B4C5-AD6A35DB6C0F}" destId="{9E455A22-45CE-4104-8B15-5CE7CFC971C8}" srcOrd="0" destOrd="0" presId="urn:microsoft.com/office/officeart/2005/8/layout/vList3"/>
    <dgm:cxn modelId="{E1ABC7EB-1337-48B0-AB62-C7ACD655F999}" srcId="{7B4395A1-1F4F-4603-A199-2C18150CB39E}" destId="{A22D41D2-84E6-4EEB-AF49-0FCE4CAD9B23}" srcOrd="0" destOrd="0" parTransId="{9667D4E5-FB3B-4AFF-AB6C-218EE8C9C7E0}" sibTransId="{A53F0A18-FD98-4DC2-A033-530D7AEE01E2}"/>
    <dgm:cxn modelId="{87311F0C-FE87-4D21-9E8A-0376FBB133AF}" type="presOf" srcId="{645CDBD5-595A-4FBC-B69D-E59DACCB1FF3}" destId="{21E54F6B-4F73-472C-BB5A-4411169BC77A}" srcOrd="0" destOrd="0" presId="urn:microsoft.com/office/officeart/2005/8/layout/vList3"/>
    <dgm:cxn modelId="{A99B7E08-7B8D-4002-A715-815BDD11C766}" type="presOf" srcId="{A22D41D2-84E6-4EEB-AF49-0FCE4CAD9B23}" destId="{F14436EA-5906-430A-B5B4-978C9EDED51B}" srcOrd="0" destOrd="0" presId="urn:microsoft.com/office/officeart/2005/8/layout/vList3"/>
    <dgm:cxn modelId="{EB8E6DD3-7BA0-4A05-86FD-A7FE5FA658C0}" type="presOf" srcId="{2991C92B-0D97-4FF3-B1FD-DD6122B48A24}" destId="{7A23502D-FDF7-437C-A45B-6B57561C3BBA}" srcOrd="0" destOrd="0" presId="urn:microsoft.com/office/officeart/2005/8/layout/vList3"/>
    <dgm:cxn modelId="{648AB56D-3BAC-46CC-B134-2243B4CF8A34}" srcId="{7B4395A1-1F4F-4603-A199-2C18150CB39E}" destId="{645CDBD5-595A-4FBC-B69D-E59DACCB1FF3}" srcOrd="6" destOrd="0" parTransId="{DBF8CB1B-5663-46A0-BA95-73B224FD1270}" sibTransId="{66BF82C0-472D-454F-AE13-956F9853CE4C}"/>
    <dgm:cxn modelId="{DC925F08-02DA-4D87-9BD8-B97EFD592AB5}" srcId="{7B4395A1-1F4F-4603-A199-2C18150CB39E}" destId="{8DE99B71-F348-4A4B-9B25-73CC959E830E}" srcOrd="2" destOrd="0" parTransId="{745B842C-7341-4990-B200-7DD8E40AD779}" sibTransId="{94F6D204-78BF-46AD-9CCC-9FBE160B4E7D}"/>
    <dgm:cxn modelId="{839CDAEA-BD44-4046-91E8-07FD9104CF08}" srcId="{7B4395A1-1F4F-4603-A199-2C18150CB39E}" destId="{99794A63-0BB8-4D39-9946-CC5BCAE9BF8C}" srcOrd="4" destOrd="0" parTransId="{002CBAF3-39E9-479C-AD23-1581658262E4}" sibTransId="{3BA2A5AE-5A1C-4884-BC87-476CB3464738}"/>
    <dgm:cxn modelId="{5E7FF904-1E61-4C07-BA8A-1A874D4806CF}" type="presOf" srcId="{7B4395A1-1F4F-4603-A199-2C18150CB39E}" destId="{57537461-3E5B-4C9A-A418-709A07DFA833}" srcOrd="0" destOrd="0" presId="urn:microsoft.com/office/officeart/2005/8/layout/vList3"/>
    <dgm:cxn modelId="{AF490EE3-0C89-40E5-8D74-C2738EA8DF14}" type="presOf" srcId="{99794A63-0BB8-4D39-9946-CC5BCAE9BF8C}" destId="{0B2EC563-DB3F-4519-88A2-1626A3226E27}" srcOrd="0" destOrd="0" presId="urn:microsoft.com/office/officeart/2005/8/layout/vList3"/>
    <dgm:cxn modelId="{4BD4E6D1-E2D8-4483-B7D9-716645421A22}" type="presOf" srcId="{8DE99B71-F348-4A4B-9B25-73CC959E830E}" destId="{E9699A6D-B997-43CE-9618-2AC89594AF52}" srcOrd="0" destOrd="0" presId="urn:microsoft.com/office/officeart/2005/8/layout/vList3"/>
    <dgm:cxn modelId="{8951EF2B-9093-4EAA-B958-105FCA955DC3}" srcId="{7B4395A1-1F4F-4603-A199-2C18150CB39E}" destId="{55069374-AF53-4791-B4C5-AD6A35DB6C0F}" srcOrd="3" destOrd="0" parTransId="{FB135ADF-6E1A-4984-9562-49572515E44D}" sibTransId="{5DCAAAE5-063A-48AD-8855-6F6333E1D56D}"/>
    <dgm:cxn modelId="{139A70BC-5211-4211-B455-802FAAA1B37E}" srcId="{7B4395A1-1F4F-4603-A199-2C18150CB39E}" destId="{2991C92B-0D97-4FF3-B1FD-DD6122B48A24}" srcOrd="5" destOrd="0" parTransId="{C09C5D5F-BA0E-44F6-95B4-3432FE94350A}" sibTransId="{3D584F39-99BC-4F1B-BC26-4538822514A1}"/>
    <dgm:cxn modelId="{17C9ED72-FBA5-46D5-9E13-8DC4C6DA1B63}" type="presParOf" srcId="{57537461-3E5B-4C9A-A418-709A07DFA833}" destId="{8326EC08-C503-4849-BB97-2788FAAEAA16}" srcOrd="0" destOrd="0" presId="urn:microsoft.com/office/officeart/2005/8/layout/vList3"/>
    <dgm:cxn modelId="{C94AD612-FEF8-412C-BDD6-0AABA60BD28E}" type="presParOf" srcId="{8326EC08-C503-4849-BB97-2788FAAEAA16}" destId="{A4AAF954-078E-4F08-A6CD-56E0056E2664}" srcOrd="0" destOrd="0" presId="urn:microsoft.com/office/officeart/2005/8/layout/vList3"/>
    <dgm:cxn modelId="{133648CC-31A2-409D-B49F-36DB8AB82CC5}" type="presParOf" srcId="{8326EC08-C503-4849-BB97-2788FAAEAA16}" destId="{F14436EA-5906-430A-B5B4-978C9EDED51B}" srcOrd="1" destOrd="0" presId="urn:microsoft.com/office/officeart/2005/8/layout/vList3"/>
    <dgm:cxn modelId="{BAA3E867-287B-4291-A555-B17B0DFE7547}" type="presParOf" srcId="{57537461-3E5B-4C9A-A418-709A07DFA833}" destId="{48AF2C9A-34B7-413C-BF6D-71B06E28EB59}" srcOrd="1" destOrd="0" presId="urn:microsoft.com/office/officeart/2005/8/layout/vList3"/>
    <dgm:cxn modelId="{33B7B4AF-E290-421A-8178-D90D68B58F8E}" type="presParOf" srcId="{57537461-3E5B-4C9A-A418-709A07DFA833}" destId="{627B983A-C797-4228-94A1-1400E50D2440}" srcOrd="2" destOrd="0" presId="urn:microsoft.com/office/officeart/2005/8/layout/vList3"/>
    <dgm:cxn modelId="{53B5ABE9-9D99-4390-8AE7-C0DF0AFE1928}" type="presParOf" srcId="{627B983A-C797-4228-94A1-1400E50D2440}" destId="{E382CC2E-ADF4-4C87-B2AE-973BBF8271B1}" srcOrd="0" destOrd="0" presId="urn:microsoft.com/office/officeart/2005/8/layout/vList3"/>
    <dgm:cxn modelId="{E3B4585C-D11E-4407-8FAE-3A40588561CD}" type="presParOf" srcId="{627B983A-C797-4228-94A1-1400E50D2440}" destId="{4D0B57DB-1689-403E-A9D7-3C228FF2C6A0}" srcOrd="1" destOrd="0" presId="urn:microsoft.com/office/officeart/2005/8/layout/vList3"/>
    <dgm:cxn modelId="{E860E893-D7F7-4174-BD61-D046855C23AB}" type="presParOf" srcId="{57537461-3E5B-4C9A-A418-709A07DFA833}" destId="{6D64EFAC-C996-4FEC-B635-BA385C2655C8}" srcOrd="3" destOrd="0" presId="urn:microsoft.com/office/officeart/2005/8/layout/vList3"/>
    <dgm:cxn modelId="{26B3F3D7-E536-4419-98FF-947BC7D24A08}" type="presParOf" srcId="{57537461-3E5B-4C9A-A418-709A07DFA833}" destId="{1A25DBE0-7581-481C-87E8-465DFFB2427F}" srcOrd="4" destOrd="0" presId="urn:microsoft.com/office/officeart/2005/8/layout/vList3"/>
    <dgm:cxn modelId="{388673C2-5264-4F2D-B486-DB273EABDBE1}" type="presParOf" srcId="{1A25DBE0-7581-481C-87E8-465DFFB2427F}" destId="{D167D944-69B0-49B1-B70A-BF496DD2A8B7}" srcOrd="0" destOrd="0" presId="urn:microsoft.com/office/officeart/2005/8/layout/vList3"/>
    <dgm:cxn modelId="{02C8A059-76CF-4C53-9C04-846C80680DF6}" type="presParOf" srcId="{1A25DBE0-7581-481C-87E8-465DFFB2427F}" destId="{E9699A6D-B997-43CE-9618-2AC89594AF52}" srcOrd="1" destOrd="0" presId="urn:microsoft.com/office/officeart/2005/8/layout/vList3"/>
    <dgm:cxn modelId="{6A908FC9-E360-4232-A708-5928458280DE}" type="presParOf" srcId="{57537461-3E5B-4C9A-A418-709A07DFA833}" destId="{2A1C6E97-EF80-4D77-9B37-2E0B8098D433}" srcOrd="5" destOrd="0" presId="urn:microsoft.com/office/officeart/2005/8/layout/vList3"/>
    <dgm:cxn modelId="{AC343773-3294-425A-9317-1D4621B5895D}" type="presParOf" srcId="{57537461-3E5B-4C9A-A418-709A07DFA833}" destId="{E110D2F1-578A-4B85-AFB9-70AB5C239B2A}" srcOrd="6" destOrd="0" presId="urn:microsoft.com/office/officeart/2005/8/layout/vList3"/>
    <dgm:cxn modelId="{4AF1C4EA-1AA8-4D58-A3D3-36D7632C2DF2}" type="presParOf" srcId="{E110D2F1-578A-4B85-AFB9-70AB5C239B2A}" destId="{5FDC3539-EAD7-425E-820A-00F10476FEF1}" srcOrd="0" destOrd="0" presId="urn:microsoft.com/office/officeart/2005/8/layout/vList3"/>
    <dgm:cxn modelId="{E3324913-1E02-43CB-A139-60DD719C79D2}" type="presParOf" srcId="{E110D2F1-578A-4B85-AFB9-70AB5C239B2A}" destId="{9E455A22-45CE-4104-8B15-5CE7CFC971C8}" srcOrd="1" destOrd="0" presId="urn:microsoft.com/office/officeart/2005/8/layout/vList3"/>
    <dgm:cxn modelId="{231F179F-00A9-4640-BE7E-7D02CA7A3CDB}" type="presParOf" srcId="{57537461-3E5B-4C9A-A418-709A07DFA833}" destId="{D237CFEB-47C3-42A0-8544-033589BA74F1}" srcOrd="7" destOrd="0" presId="urn:microsoft.com/office/officeart/2005/8/layout/vList3"/>
    <dgm:cxn modelId="{12121688-ADFA-4B64-84D7-CE4DE9B332FF}" type="presParOf" srcId="{57537461-3E5B-4C9A-A418-709A07DFA833}" destId="{FD0EA0C4-7E6F-4E39-843A-67151AFC4283}" srcOrd="8" destOrd="0" presId="urn:microsoft.com/office/officeart/2005/8/layout/vList3"/>
    <dgm:cxn modelId="{6C3B9353-531F-4E58-B14D-732474ADFD02}" type="presParOf" srcId="{FD0EA0C4-7E6F-4E39-843A-67151AFC4283}" destId="{523C1BDE-5A81-42A2-AD9A-B7B097615F05}" srcOrd="0" destOrd="0" presId="urn:microsoft.com/office/officeart/2005/8/layout/vList3"/>
    <dgm:cxn modelId="{DC16ABF2-EA27-410B-BBBB-81DBC232D7E2}" type="presParOf" srcId="{FD0EA0C4-7E6F-4E39-843A-67151AFC4283}" destId="{0B2EC563-DB3F-4519-88A2-1626A3226E27}" srcOrd="1" destOrd="0" presId="urn:microsoft.com/office/officeart/2005/8/layout/vList3"/>
    <dgm:cxn modelId="{EE56D598-EB3B-4FD5-80ED-6AFB698896DC}" type="presParOf" srcId="{57537461-3E5B-4C9A-A418-709A07DFA833}" destId="{48FB83CB-7E34-41CC-873C-2D144C0ACEE7}" srcOrd="9" destOrd="0" presId="urn:microsoft.com/office/officeart/2005/8/layout/vList3"/>
    <dgm:cxn modelId="{BC9B5A53-05C5-49FE-B98D-0FD2043F5213}" type="presParOf" srcId="{57537461-3E5B-4C9A-A418-709A07DFA833}" destId="{F1E4E15B-CD2E-43FE-97E1-5ABC6E390C5D}" srcOrd="10" destOrd="0" presId="urn:microsoft.com/office/officeart/2005/8/layout/vList3"/>
    <dgm:cxn modelId="{4A820596-9338-4127-83F2-06BB8072F342}" type="presParOf" srcId="{F1E4E15B-CD2E-43FE-97E1-5ABC6E390C5D}" destId="{564A2367-2878-4854-BE3F-6820D00ECF52}" srcOrd="0" destOrd="0" presId="urn:microsoft.com/office/officeart/2005/8/layout/vList3"/>
    <dgm:cxn modelId="{4CAF03F7-1ADF-43E3-AE60-469ACD65F19D}" type="presParOf" srcId="{F1E4E15B-CD2E-43FE-97E1-5ABC6E390C5D}" destId="{7A23502D-FDF7-437C-A45B-6B57561C3BBA}" srcOrd="1" destOrd="0" presId="urn:microsoft.com/office/officeart/2005/8/layout/vList3"/>
    <dgm:cxn modelId="{596DB924-A09A-4801-8730-4EA3377FF785}" type="presParOf" srcId="{57537461-3E5B-4C9A-A418-709A07DFA833}" destId="{ADA19582-E737-4B98-85D7-CEEC7610EE1C}" srcOrd="11" destOrd="0" presId="urn:microsoft.com/office/officeart/2005/8/layout/vList3"/>
    <dgm:cxn modelId="{0DD34D38-1C83-4F0C-8028-4D30841E23FB}" type="presParOf" srcId="{57537461-3E5B-4C9A-A418-709A07DFA833}" destId="{4AC6C429-44DC-40FC-9249-584EF32F1DA4}" srcOrd="12" destOrd="0" presId="urn:microsoft.com/office/officeart/2005/8/layout/vList3"/>
    <dgm:cxn modelId="{28115772-697C-48D2-AB8D-F937775AC59F}" type="presParOf" srcId="{4AC6C429-44DC-40FC-9249-584EF32F1DA4}" destId="{ADAF5F95-ABEF-463A-BA1F-795A1E6EF3FA}" srcOrd="0" destOrd="0" presId="urn:microsoft.com/office/officeart/2005/8/layout/vList3"/>
    <dgm:cxn modelId="{505D51CB-5F55-4A5F-B293-FB1633AD5D6C}" type="presParOf" srcId="{4AC6C429-44DC-40FC-9249-584EF32F1DA4}" destId="{21E54F6B-4F73-472C-BB5A-4411169BC77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F9FA7-4065-4DEC-9325-16C2C85F14E6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E5566-F4C6-4E99-8212-F23A555971A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649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64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11CFE0-0E7C-45FC-909D-C05364AB4B2B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pPr marL="0" marR="0" lvl="0" indent="0" algn="r" defTabSz="9464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95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แทนวันที่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7" name="ตัวแทน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9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1305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72785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9586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8" name="ตัวแทนวันที่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ตัวแทนท้ายกระดา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0196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10" name="ตัวแทนวันที่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2" name="ตัวแทนหมายเลขภาพนิ่ง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/>
          </a:p>
        </p:txBody>
      </p:sp>
      <p:sp>
        <p:nvSpPr>
          <p:cNvPr id="16" name="ตัวแทนข้อความ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15" name="ตัวแทนข้อความ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1551066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2071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14854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305922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/>
              <a:t>คลิกไอคอนเพื่อเพิ่มรูปภาพ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9426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6133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/>
              <a:t>ระดับที่สอง</a:t>
            </a:r>
          </a:p>
          <a:p>
            <a:pPr lvl="2" eaLnBrk="1" latinLnBrk="0" hangingPunct="1"/>
            <a:r>
              <a:rPr lang="th-TH"/>
              <a:t>ระดับที่สาม</a:t>
            </a:r>
          </a:p>
          <a:p>
            <a:pPr lvl="3" eaLnBrk="1" latinLnBrk="0" hangingPunct="1"/>
            <a:r>
              <a:rPr lang="th-TH"/>
              <a:t>ระดับที่สี่</a:t>
            </a:r>
          </a:p>
          <a:p>
            <a:pPr lvl="4" eaLnBrk="1" latinLnBrk="0" hangingPunct="1"/>
            <a:r>
              <a:rPr lang="th-TH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1388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2" y="2130426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6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93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8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3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85844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82746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6" y="4406900"/>
            <a:ext cx="10363200" cy="1362075"/>
          </a:xfrm>
        </p:spPr>
        <p:txBody>
          <a:bodyPr anchor="t"/>
          <a:lstStyle>
            <a:lvl1pPr algn="l">
              <a:defRPr sz="3004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6"/>
          </a:xfrm>
        </p:spPr>
        <p:txBody>
          <a:bodyPr anchor="b"/>
          <a:lstStyle>
            <a:lvl1pPr marL="0" indent="0">
              <a:buNone/>
              <a:defRPr sz="1538">
                <a:solidFill>
                  <a:schemeClr val="tx1">
                    <a:tint val="75000"/>
                  </a:schemeClr>
                </a:solidFill>
              </a:defRPr>
            </a:lvl1pPr>
            <a:lvl2pPr marL="346668" indent="0">
              <a:buNone/>
              <a:defRPr sz="1392">
                <a:solidFill>
                  <a:schemeClr val="tx1">
                    <a:tint val="75000"/>
                  </a:schemeClr>
                </a:solidFill>
              </a:defRPr>
            </a:lvl2pPr>
            <a:lvl3pPr marL="693336" indent="0">
              <a:buNone/>
              <a:defRPr sz="1245">
                <a:solidFill>
                  <a:schemeClr val="tx1">
                    <a:tint val="75000"/>
                  </a:schemeClr>
                </a:solidFill>
              </a:defRPr>
            </a:lvl3pPr>
            <a:lvl4pPr marL="1040003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4pPr>
            <a:lvl5pPr marL="1386671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5pPr>
            <a:lvl6pPr marL="1733339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6pPr>
            <a:lvl7pPr marL="2080007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7pPr>
            <a:lvl8pPr marL="2426674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8pPr>
            <a:lvl9pPr marL="2773342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49350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1" cy="4525963"/>
          </a:xfrm>
        </p:spPr>
        <p:txBody>
          <a:bodyPr/>
          <a:lstStyle>
            <a:lvl1pPr>
              <a:defRPr sz="2125"/>
            </a:lvl1pPr>
            <a:lvl2pPr>
              <a:defRPr sz="1832"/>
            </a:lvl2pPr>
            <a:lvl3pPr>
              <a:defRPr sz="1538"/>
            </a:lvl3pPr>
            <a:lvl4pPr>
              <a:defRPr sz="1392"/>
            </a:lvl4pPr>
            <a:lvl5pPr>
              <a:defRPr sz="1392"/>
            </a:lvl5pPr>
            <a:lvl6pPr>
              <a:defRPr sz="1392"/>
            </a:lvl6pPr>
            <a:lvl7pPr>
              <a:defRPr sz="1392"/>
            </a:lvl7pPr>
            <a:lvl8pPr>
              <a:defRPr sz="1392"/>
            </a:lvl8pPr>
            <a:lvl9pPr>
              <a:defRPr sz="1392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97599" y="1600202"/>
            <a:ext cx="5384801" cy="4525963"/>
          </a:xfrm>
        </p:spPr>
        <p:txBody>
          <a:bodyPr/>
          <a:lstStyle>
            <a:lvl1pPr>
              <a:defRPr sz="2125"/>
            </a:lvl1pPr>
            <a:lvl2pPr>
              <a:defRPr sz="1832"/>
            </a:lvl2pPr>
            <a:lvl3pPr>
              <a:defRPr sz="1538"/>
            </a:lvl3pPr>
            <a:lvl4pPr>
              <a:defRPr sz="1392"/>
            </a:lvl4pPr>
            <a:lvl5pPr>
              <a:defRPr sz="1392"/>
            </a:lvl5pPr>
            <a:lvl6pPr>
              <a:defRPr sz="1392"/>
            </a:lvl6pPr>
            <a:lvl7pPr>
              <a:defRPr sz="1392"/>
            </a:lvl7pPr>
            <a:lvl8pPr>
              <a:defRPr sz="1392"/>
            </a:lvl8pPr>
            <a:lvl9pPr>
              <a:defRPr sz="1392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68657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1832" b="1"/>
            </a:lvl1pPr>
            <a:lvl2pPr marL="346668" indent="0">
              <a:buNone/>
              <a:defRPr sz="1538" b="1"/>
            </a:lvl2pPr>
            <a:lvl3pPr marL="693336" indent="0">
              <a:buNone/>
              <a:defRPr sz="1392" b="1"/>
            </a:lvl3pPr>
            <a:lvl4pPr marL="1040003" indent="0">
              <a:buNone/>
              <a:defRPr sz="1245" b="1"/>
            </a:lvl4pPr>
            <a:lvl5pPr marL="1386671" indent="0">
              <a:buNone/>
              <a:defRPr sz="1245" b="1"/>
            </a:lvl5pPr>
            <a:lvl6pPr marL="1733339" indent="0">
              <a:buNone/>
              <a:defRPr sz="1245" b="1"/>
            </a:lvl6pPr>
            <a:lvl7pPr marL="2080007" indent="0">
              <a:buNone/>
              <a:defRPr sz="1245" b="1"/>
            </a:lvl7pPr>
            <a:lvl8pPr marL="2426674" indent="0">
              <a:buNone/>
              <a:defRPr sz="1245" b="1"/>
            </a:lvl8pPr>
            <a:lvl9pPr marL="2773342" indent="0">
              <a:buNone/>
              <a:defRPr sz="1245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1832"/>
            </a:lvl1pPr>
            <a:lvl2pPr>
              <a:defRPr sz="1538"/>
            </a:lvl2pPr>
            <a:lvl3pPr>
              <a:defRPr sz="1392"/>
            </a:lvl3pPr>
            <a:lvl4pPr>
              <a:defRPr sz="1245"/>
            </a:lvl4pPr>
            <a:lvl5pPr>
              <a:defRPr sz="1245"/>
            </a:lvl5pPr>
            <a:lvl6pPr>
              <a:defRPr sz="1245"/>
            </a:lvl6pPr>
            <a:lvl7pPr>
              <a:defRPr sz="1245"/>
            </a:lvl7pPr>
            <a:lvl8pPr>
              <a:defRPr sz="1245"/>
            </a:lvl8pPr>
            <a:lvl9pPr>
              <a:defRPr sz="1245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4" cy="639762"/>
          </a:xfrm>
        </p:spPr>
        <p:txBody>
          <a:bodyPr anchor="b"/>
          <a:lstStyle>
            <a:lvl1pPr marL="0" indent="0">
              <a:buNone/>
              <a:defRPr sz="1832" b="1"/>
            </a:lvl1pPr>
            <a:lvl2pPr marL="346668" indent="0">
              <a:buNone/>
              <a:defRPr sz="1538" b="1"/>
            </a:lvl2pPr>
            <a:lvl3pPr marL="693336" indent="0">
              <a:buNone/>
              <a:defRPr sz="1392" b="1"/>
            </a:lvl3pPr>
            <a:lvl4pPr marL="1040003" indent="0">
              <a:buNone/>
              <a:defRPr sz="1245" b="1"/>
            </a:lvl4pPr>
            <a:lvl5pPr marL="1386671" indent="0">
              <a:buNone/>
              <a:defRPr sz="1245" b="1"/>
            </a:lvl5pPr>
            <a:lvl6pPr marL="1733339" indent="0">
              <a:buNone/>
              <a:defRPr sz="1245" b="1"/>
            </a:lvl6pPr>
            <a:lvl7pPr marL="2080007" indent="0">
              <a:buNone/>
              <a:defRPr sz="1245" b="1"/>
            </a:lvl7pPr>
            <a:lvl8pPr marL="2426674" indent="0">
              <a:buNone/>
              <a:defRPr sz="1245" b="1"/>
            </a:lvl8pPr>
            <a:lvl9pPr marL="2773342" indent="0">
              <a:buNone/>
              <a:defRPr sz="1245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4" cy="3951288"/>
          </a:xfrm>
        </p:spPr>
        <p:txBody>
          <a:bodyPr/>
          <a:lstStyle>
            <a:lvl1pPr>
              <a:defRPr sz="1832"/>
            </a:lvl1pPr>
            <a:lvl2pPr>
              <a:defRPr sz="1538"/>
            </a:lvl2pPr>
            <a:lvl3pPr>
              <a:defRPr sz="1392"/>
            </a:lvl3pPr>
            <a:lvl4pPr>
              <a:defRPr sz="1245"/>
            </a:lvl4pPr>
            <a:lvl5pPr>
              <a:defRPr sz="1245"/>
            </a:lvl5pPr>
            <a:lvl6pPr>
              <a:defRPr sz="1245"/>
            </a:lvl6pPr>
            <a:lvl7pPr>
              <a:defRPr sz="1245"/>
            </a:lvl7pPr>
            <a:lvl8pPr>
              <a:defRPr sz="1245"/>
            </a:lvl8pPr>
            <a:lvl9pPr>
              <a:defRPr sz="1245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91731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58298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26504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5" cy="1162050"/>
          </a:xfrm>
        </p:spPr>
        <p:txBody>
          <a:bodyPr anchor="b"/>
          <a:lstStyle>
            <a:lvl1pPr algn="l">
              <a:defRPr sz="1538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8" cy="5853113"/>
          </a:xfrm>
        </p:spPr>
        <p:txBody>
          <a:bodyPr/>
          <a:lstStyle>
            <a:lvl1pPr>
              <a:defRPr sz="2418"/>
            </a:lvl1pPr>
            <a:lvl2pPr>
              <a:defRPr sz="2125"/>
            </a:lvl2pPr>
            <a:lvl3pPr>
              <a:defRPr sz="1832"/>
            </a:lvl3pPr>
            <a:lvl4pPr>
              <a:defRPr sz="1538"/>
            </a:lvl4pPr>
            <a:lvl5pPr>
              <a:defRPr sz="1538"/>
            </a:lvl5pPr>
            <a:lvl6pPr>
              <a:defRPr sz="1538"/>
            </a:lvl6pPr>
            <a:lvl7pPr>
              <a:defRPr sz="1538"/>
            </a:lvl7pPr>
            <a:lvl8pPr>
              <a:defRPr sz="1538"/>
            </a:lvl8pPr>
            <a:lvl9pPr>
              <a:defRPr sz="1538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5" cy="4691063"/>
          </a:xfrm>
        </p:spPr>
        <p:txBody>
          <a:bodyPr/>
          <a:lstStyle>
            <a:lvl1pPr marL="0" indent="0">
              <a:buNone/>
              <a:defRPr sz="1026"/>
            </a:lvl1pPr>
            <a:lvl2pPr marL="346668" indent="0">
              <a:buNone/>
              <a:defRPr sz="879"/>
            </a:lvl2pPr>
            <a:lvl3pPr marL="693336" indent="0">
              <a:buNone/>
              <a:defRPr sz="733"/>
            </a:lvl3pPr>
            <a:lvl4pPr marL="1040003" indent="0">
              <a:buNone/>
              <a:defRPr sz="659"/>
            </a:lvl4pPr>
            <a:lvl5pPr marL="1386671" indent="0">
              <a:buNone/>
              <a:defRPr sz="659"/>
            </a:lvl5pPr>
            <a:lvl6pPr marL="1733339" indent="0">
              <a:buNone/>
              <a:defRPr sz="659"/>
            </a:lvl6pPr>
            <a:lvl7pPr marL="2080007" indent="0">
              <a:buNone/>
              <a:defRPr sz="659"/>
            </a:lvl7pPr>
            <a:lvl8pPr marL="2426674" indent="0">
              <a:buNone/>
              <a:defRPr sz="659"/>
            </a:lvl8pPr>
            <a:lvl9pPr marL="2773342" indent="0">
              <a:buNone/>
              <a:defRPr sz="659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2042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538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2418"/>
            </a:lvl1pPr>
            <a:lvl2pPr marL="346668" indent="0">
              <a:buNone/>
              <a:defRPr sz="2125"/>
            </a:lvl2pPr>
            <a:lvl3pPr marL="693336" indent="0">
              <a:buNone/>
              <a:defRPr sz="1832"/>
            </a:lvl3pPr>
            <a:lvl4pPr marL="1040003" indent="0">
              <a:buNone/>
              <a:defRPr sz="1538"/>
            </a:lvl4pPr>
            <a:lvl5pPr marL="1386671" indent="0">
              <a:buNone/>
              <a:defRPr sz="1538"/>
            </a:lvl5pPr>
            <a:lvl6pPr marL="1733339" indent="0">
              <a:buNone/>
              <a:defRPr sz="1538"/>
            </a:lvl6pPr>
            <a:lvl7pPr marL="2080007" indent="0">
              <a:buNone/>
              <a:defRPr sz="1538"/>
            </a:lvl7pPr>
            <a:lvl8pPr marL="2426674" indent="0">
              <a:buNone/>
              <a:defRPr sz="1538"/>
            </a:lvl8pPr>
            <a:lvl9pPr marL="2773342" indent="0">
              <a:buNone/>
              <a:defRPr sz="1538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026"/>
            </a:lvl1pPr>
            <a:lvl2pPr marL="346668" indent="0">
              <a:buNone/>
              <a:defRPr sz="879"/>
            </a:lvl2pPr>
            <a:lvl3pPr marL="693336" indent="0">
              <a:buNone/>
              <a:defRPr sz="733"/>
            </a:lvl3pPr>
            <a:lvl4pPr marL="1040003" indent="0">
              <a:buNone/>
              <a:defRPr sz="659"/>
            </a:lvl4pPr>
            <a:lvl5pPr marL="1386671" indent="0">
              <a:buNone/>
              <a:defRPr sz="659"/>
            </a:lvl5pPr>
            <a:lvl6pPr marL="1733339" indent="0">
              <a:buNone/>
              <a:defRPr sz="659"/>
            </a:lvl6pPr>
            <a:lvl7pPr marL="2080007" indent="0">
              <a:buNone/>
              <a:defRPr sz="659"/>
            </a:lvl7pPr>
            <a:lvl8pPr marL="2426674" indent="0">
              <a:buNone/>
              <a:defRPr sz="659"/>
            </a:lvl8pPr>
            <a:lvl9pPr marL="2773342" indent="0">
              <a:buNone/>
              <a:defRPr sz="659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6042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3079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1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26401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0144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03-May-18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/>
              <a:t>ระดับที่สอง</a:t>
            </a:r>
          </a:p>
          <a:p>
            <a:pPr lvl="2" eaLnBrk="1" latinLnBrk="0" hangingPunct="1"/>
            <a:r>
              <a:rPr kumimoji="0" lang="th-TH"/>
              <a:t>ระดับที่สาม</a:t>
            </a:r>
          </a:p>
          <a:p>
            <a:pPr lvl="3" eaLnBrk="1" latinLnBrk="0" hangingPunct="1"/>
            <a:r>
              <a:rPr kumimoji="0" lang="th-TH"/>
              <a:t>ระดับที่สี่</a:t>
            </a:r>
          </a:p>
          <a:p>
            <a:pPr lvl="4" eaLnBrk="1" latinLnBrk="0" hangingPunct="1"/>
            <a:r>
              <a:rPr kumimoji="0" lang="th-TH"/>
              <a:t>ระดับที่ห้า</a:t>
            </a:r>
            <a:endParaRPr kumimoji="0" lang="en-US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56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4640" tIns="47320" rIns="94640" bIns="473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4640" tIns="47320" rIns="94640" bIns="473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l">
              <a:defRPr sz="8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63E3A-0B39-4466-B78C-BCDD81750F50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2" y="6356351"/>
            <a:ext cx="3860800" cy="365125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ctr">
              <a:defRPr sz="8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r">
              <a:defRPr sz="8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FC8A2-4DA1-4820-B912-88D58B1CB56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99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693336" rtl="0" eaLnBrk="1" latinLnBrk="0" hangingPunct="1">
        <a:spcBef>
          <a:spcPct val="0"/>
        </a:spcBef>
        <a:buNone/>
        <a:defRPr sz="33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0001" indent="-260001" algn="l" defTabSz="693336" rtl="0" eaLnBrk="1" latinLnBrk="0" hangingPunct="1">
        <a:spcBef>
          <a:spcPct val="20000"/>
        </a:spcBef>
        <a:buFont typeface="Arial" pitchFamily="34" charset="0"/>
        <a:buChar char="•"/>
        <a:defRPr sz="2418" kern="1200">
          <a:solidFill>
            <a:schemeClr val="tx1"/>
          </a:solidFill>
          <a:latin typeface="+mn-lt"/>
          <a:ea typeface="+mn-ea"/>
          <a:cs typeface="+mn-cs"/>
        </a:defRPr>
      </a:lvl1pPr>
      <a:lvl2pPr marL="563335" indent="-216667" algn="l" defTabSz="693336" rtl="0" eaLnBrk="1" latinLnBrk="0" hangingPunct="1">
        <a:spcBef>
          <a:spcPct val="20000"/>
        </a:spcBef>
        <a:buFont typeface="Arial" pitchFamily="34" charset="0"/>
        <a:buChar char="–"/>
        <a:defRPr sz="2125" kern="1200">
          <a:solidFill>
            <a:schemeClr val="tx1"/>
          </a:solidFill>
          <a:latin typeface="+mn-lt"/>
          <a:ea typeface="+mn-ea"/>
          <a:cs typeface="+mn-cs"/>
        </a:defRPr>
      </a:lvl2pPr>
      <a:lvl3pPr marL="866669" indent="-173334" algn="l" defTabSz="693336" rtl="0" eaLnBrk="1" latinLnBrk="0" hangingPunct="1">
        <a:spcBef>
          <a:spcPct val="20000"/>
        </a:spcBef>
        <a:buFont typeface="Arial" pitchFamily="34" charset="0"/>
        <a:buChar char="•"/>
        <a:defRPr sz="1832" kern="1200">
          <a:solidFill>
            <a:schemeClr val="tx1"/>
          </a:solidFill>
          <a:latin typeface="+mn-lt"/>
          <a:ea typeface="+mn-ea"/>
          <a:cs typeface="+mn-cs"/>
        </a:defRPr>
      </a:lvl3pPr>
      <a:lvl4pPr marL="1213337" indent="-173334" algn="l" defTabSz="693336" rtl="0" eaLnBrk="1" latinLnBrk="0" hangingPunct="1">
        <a:spcBef>
          <a:spcPct val="20000"/>
        </a:spcBef>
        <a:buFont typeface="Arial" pitchFamily="34" charset="0"/>
        <a:buChar char="–"/>
        <a:defRPr sz="1538" kern="1200">
          <a:solidFill>
            <a:schemeClr val="tx1"/>
          </a:solidFill>
          <a:latin typeface="+mn-lt"/>
          <a:ea typeface="+mn-ea"/>
          <a:cs typeface="+mn-cs"/>
        </a:defRPr>
      </a:lvl4pPr>
      <a:lvl5pPr marL="1560005" indent="-173334" algn="l" defTabSz="693336" rtl="0" eaLnBrk="1" latinLnBrk="0" hangingPunct="1">
        <a:spcBef>
          <a:spcPct val="20000"/>
        </a:spcBef>
        <a:buFont typeface="Arial" pitchFamily="34" charset="0"/>
        <a:buChar char="»"/>
        <a:defRPr sz="1538" kern="1200">
          <a:solidFill>
            <a:schemeClr val="tx1"/>
          </a:solidFill>
          <a:latin typeface="+mn-lt"/>
          <a:ea typeface="+mn-ea"/>
          <a:cs typeface="+mn-cs"/>
        </a:defRPr>
      </a:lvl5pPr>
      <a:lvl6pPr marL="1906673" indent="-173334" algn="l" defTabSz="693336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6pPr>
      <a:lvl7pPr marL="2253341" indent="-173334" algn="l" defTabSz="693336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7pPr>
      <a:lvl8pPr marL="2600008" indent="-173334" algn="l" defTabSz="693336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8pPr>
      <a:lvl9pPr marL="2946676" indent="-173334" algn="l" defTabSz="693336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1pPr>
      <a:lvl2pPr marL="346668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2pPr>
      <a:lvl3pPr marL="693336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3pPr>
      <a:lvl4pPr marL="1040003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4pPr>
      <a:lvl5pPr marL="1386671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5pPr>
      <a:lvl6pPr marL="1733339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2080007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2426674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2773342" algn="l" defTabSz="693336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F8D564E7-8E8A-4885-9D83-76526B59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sz="4800" dirty="0"/>
              <a:t>ประชุม </a:t>
            </a:r>
            <a:r>
              <a:rPr lang="en-US" sz="4800" dirty="0"/>
              <a:t>27 </a:t>
            </a:r>
            <a:r>
              <a:rPr lang="th-TH" sz="4800" dirty="0"/>
              <a:t>เมษายน  </a:t>
            </a:r>
            <a:r>
              <a:rPr lang="en-US" sz="4800" dirty="0"/>
              <a:t>2561 </a:t>
            </a:r>
            <a:r>
              <a:rPr lang="th-TH" sz="4800" dirty="0"/>
              <a:t>ณ โรงแรมทาวน์อินทาวน์</a:t>
            </a:r>
          </a:p>
        </p:txBody>
      </p:sp>
    </p:spTree>
    <p:extLst>
      <p:ext uri="{BB962C8B-B14F-4D97-AF65-F5344CB8AC3E}">
        <p14:creationId xmlns:p14="http://schemas.microsoft.com/office/powerpoint/2010/main" val="194444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2A776E51-2D7F-4BF4-B96A-3DC4CCB0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h-TH" dirty="0"/>
              <a:t>ขอบเขตของการประชุม </a:t>
            </a:r>
            <a:r>
              <a:rPr lang="en-US" dirty="0"/>
              <a:t>27 </a:t>
            </a:r>
            <a:r>
              <a:rPr lang="th-TH" dirty="0"/>
              <a:t>เมษายน</a:t>
            </a:r>
            <a:r>
              <a:rPr lang="en-US" dirty="0"/>
              <a:t> 2561</a:t>
            </a:r>
            <a:endParaRPr lang="th-TH" dirty="0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="" xmlns:a16="http://schemas.microsoft.com/office/drawing/2014/main" id="{6A53BA44-59F1-43E9-A534-DEFC737240A0}"/>
              </a:ext>
            </a:extLst>
          </p:cNvPr>
          <p:cNvSpPr txBox="1"/>
          <p:nvPr/>
        </p:nvSpPr>
        <p:spPr>
          <a:xfrm>
            <a:off x="908050" y="2197100"/>
            <a:ext cx="103759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th-TH" sz="2800" dirty="0"/>
              <a:t>สาระการประชุมในวันนี้เกี่ยวข้องกับครูทุกคน ทุกประเภท ในสถานศึกษา</a:t>
            </a:r>
          </a:p>
          <a:p>
            <a:pPr marL="514350" indent="-514350">
              <a:buAutoNum type="arabicPeriod"/>
            </a:pPr>
            <a:r>
              <a:rPr lang="th-TH" sz="2800" dirty="0"/>
              <a:t>จึงขอเชิญ ผอ.  หรือ ผู้แทนที่สามารถนำไปถ่ายทอดและขับเคลื่อนได้ (</a:t>
            </a:r>
            <a:r>
              <a:rPr lang="en-US" sz="2800" dirty="0"/>
              <a:t>1</a:t>
            </a:r>
            <a:r>
              <a:rPr lang="th-TH" sz="2800" dirty="0"/>
              <a:t> คน)</a:t>
            </a:r>
          </a:p>
          <a:p>
            <a:pPr marL="514350" indent="-514350">
              <a:buAutoNum type="arabicPeriod"/>
            </a:pPr>
            <a:r>
              <a:rPr lang="th-TH" sz="2800" dirty="0"/>
              <a:t>การนำไปขับเคลื่อนต้องเริ่มตั้งแต่บัดนี้เป็นต้นไป มิฉะนั้น ครูจะเสียสิทธิ์</a:t>
            </a:r>
          </a:p>
          <a:p>
            <a:pPr marL="514350" indent="-514350">
              <a:buAutoNum type="arabicPeriod"/>
            </a:pPr>
            <a:r>
              <a:rPr lang="th-TH" sz="2800" dirty="0"/>
              <a:t>ขอบเขตเนื้อหา ในการประชุม ตามหลักเกณฑ์ </a:t>
            </a:r>
            <a:r>
              <a:rPr lang="th-TH" sz="2800" dirty="0" err="1"/>
              <a:t>ก.ค.ศ</a:t>
            </a:r>
            <a:r>
              <a:rPr lang="th-TH" sz="2800" dirty="0"/>
              <a:t>. </a:t>
            </a:r>
            <a:r>
              <a:rPr lang="th-TH" sz="2000" dirty="0"/>
              <a:t>  </a:t>
            </a:r>
            <a:r>
              <a:rPr lang="th-TH" sz="2800" dirty="0"/>
              <a:t>ว</a:t>
            </a:r>
            <a:r>
              <a:rPr lang="th-TH" sz="2000" dirty="0"/>
              <a:t> </a:t>
            </a:r>
            <a:r>
              <a:rPr lang="en-US" sz="2000" dirty="0"/>
              <a:t>22/2560 </a:t>
            </a:r>
          </a:p>
          <a:p>
            <a:r>
              <a:rPr lang="en-US" sz="2000" dirty="0"/>
              <a:t>		</a:t>
            </a:r>
            <a:r>
              <a:rPr lang="en-US" sz="2800" dirty="0"/>
              <a:t>4.1 </a:t>
            </a:r>
            <a:r>
              <a:rPr lang="th-TH" sz="2800" dirty="0"/>
              <a:t>การประเมินตนเองของครู ในทุกต้นปีการศึกษา ตามเกณฑ์ของ สอศ.</a:t>
            </a:r>
          </a:p>
          <a:p>
            <a:r>
              <a:rPr lang="th-TH" sz="2800" dirty="0"/>
              <a:t>		</a:t>
            </a:r>
            <a:r>
              <a:rPr lang="en-US" sz="2800" dirty="0"/>
              <a:t>4.2</a:t>
            </a:r>
            <a:r>
              <a:rPr lang="th-TH" sz="2800" dirty="0"/>
              <a:t>  ครูต้องจัดทำ แผนพัฒนาตนเอง </a:t>
            </a:r>
            <a:r>
              <a:rPr lang="en-US" sz="2800" dirty="0"/>
              <a:t>(ID Plan)</a:t>
            </a:r>
          </a:p>
          <a:p>
            <a:r>
              <a:rPr lang="en-US" sz="2800" dirty="0"/>
              <a:t>		4.3 </a:t>
            </a:r>
            <a:r>
              <a:rPr lang="th-TH" sz="2800" dirty="0"/>
              <a:t>การพัฒนาตนเองตาม </a:t>
            </a:r>
            <a:r>
              <a:rPr lang="en-US" sz="2800" dirty="0"/>
              <a:t> (ID Plan) </a:t>
            </a:r>
            <a:r>
              <a:rPr lang="th-TH" sz="2800" dirty="0"/>
              <a:t>ตลอดปีการศึกษา</a:t>
            </a:r>
          </a:p>
          <a:p>
            <a:r>
              <a:rPr lang="th-TH" sz="2800" dirty="0"/>
              <a:t>		</a:t>
            </a:r>
            <a:r>
              <a:rPr lang="en-US" sz="2800" dirty="0"/>
              <a:t>4.4 </a:t>
            </a:r>
            <a:r>
              <a:rPr lang="th-TH" sz="2800" dirty="0"/>
              <a:t>สถานศึกษาประเมินผลการปฏิบัติงานของครู ตามเกณฑ์ของ สอศ.</a:t>
            </a:r>
          </a:p>
          <a:p>
            <a:r>
              <a:rPr lang="en-US" sz="2800" dirty="0"/>
              <a:t>5. </a:t>
            </a:r>
            <a:r>
              <a:rPr lang="th-TH" sz="2800" dirty="0"/>
              <a:t>วิทยฐานะ ตามเกณฑ์ ว </a:t>
            </a:r>
            <a:r>
              <a:rPr lang="en-US" sz="2800" dirty="0"/>
              <a:t>21/2560</a:t>
            </a:r>
          </a:p>
          <a:p>
            <a:r>
              <a:rPr lang="en-US" sz="2800" dirty="0"/>
              <a:t>6. </a:t>
            </a:r>
            <a:r>
              <a:rPr lang="th-TH" sz="2800" dirty="0"/>
              <a:t>การ </a:t>
            </a:r>
            <a:r>
              <a:rPr lang="en-US" sz="2800" dirty="0"/>
              <a:t>Download </a:t>
            </a:r>
            <a:r>
              <a:rPr lang="th-TH" sz="2800" dirty="0"/>
              <a:t>เอกสารเพื่อนำไปใช้ปฏิบัติ</a:t>
            </a:r>
            <a:endParaRPr lang="en-US" sz="2800" dirty="0"/>
          </a:p>
          <a:p>
            <a:r>
              <a:rPr lang="th-TH" sz="2800" dirty="0"/>
              <a:t> </a:t>
            </a:r>
          </a:p>
          <a:p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230238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09D4EFA0-99E8-4DC9-855D-8420C73DF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4400" dirty="0"/>
              <a:t>หลักเกณฑ์ </a:t>
            </a:r>
            <a:r>
              <a:rPr lang="th-TH" sz="4400" dirty="0" err="1"/>
              <a:t>ก.ค.ศ</a:t>
            </a:r>
            <a:r>
              <a:rPr lang="th-TH" sz="4400" dirty="0"/>
              <a:t>.   </a:t>
            </a:r>
            <a:r>
              <a:rPr lang="th-TH" sz="7300" dirty="0"/>
              <a:t> ว </a:t>
            </a:r>
            <a:r>
              <a:rPr lang="en-US" sz="4400" dirty="0"/>
              <a:t>22/2560 </a:t>
            </a:r>
            <a:r>
              <a:rPr lang="th-TH" sz="4400" dirty="0"/>
              <a:t>ลงวันที่ </a:t>
            </a:r>
            <a:r>
              <a:rPr lang="en-US" sz="4400" dirty="0"/>
              <a:t>5 </a:t>
            </a:r>
            <a:r>
              <a:rPr lang="th-TH" sz="4400" dirty="0"/>
              <a:t>กรกฎาคม </a:t>
            </a:r>
            <a:r>
              <a:rPr lang="en-US" sz="4400" dirty="0"/>
              <a:t>2560</a:t>
            </a:r>
            <a:r>
              <a:rPr lang="th-TH" dirty="0"/>
              <a:t/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="" xmlns:a16="http://schemas.microsoft.com/office/drawing/2014/main" id="{0DDF55D0-9AFE-400B-BFFC-FC0A838F2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3600" b="1" dirty="0"/>
              <a:t>หลักเกณฑ์และวิธีการพัฒนาข้าราชการครูและบุคลากรทางการศึกษา สายงานการสอน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352049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 idx="4294967295"/>
          </p:nvPr>
        </p:nvSpPr>
        <p:spPr>
          <a:xfrm>
            <a:off x="630395" y="28546"/>
            <a:ext cx="11074400" cy="1142715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b="1" dirty="0"/>
              <a:t>หลักเกณฑ์และวิธีการพัฒนาข้าราชการครูและบุคลากรทางการศึกษา สายงานการสอน</a:t>
            </a:r>
            <a:r>
              <a:rPr lang="th-TH" sz="2700" b="1" dirty="0"/>
              <a:t/>
            </a:r>
            <a:br>
              <a:rPr lang="th-TH" sz="2700" b="1" dirty="0"/>
            </a:br>
            <a:r>
              <a:rPr lang="th-TH" sz="2200" b="1" dirty="0"/>
              <a:t>(ว.22/2560 </a:t>
            </a:r>
            <a:r>
              <a:rPr lang="th-TH" sz="2200" b="1" dirty="0" err="1"/>
              <a:t>ลว</a:t>
            </a:r>
            <a:r>
              <a:rPr lang="th-TH" sz="2200" b="1" dirty="0"/>
              <a:t>. 5 ก.ค. 2560)</a:t>
            </a:r>
            <a:endParaRPr lang="th-TH" sz="2100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4294967295"/>
          </p:nvPr>
        </p:nvSpPr>
        <p:spPr>
          <a:xfrm>
            <a:off x="190499" y="1171261"/>
            <a:ext cx="3022599" cy="2340518"/>
          </a:xfrm>
          <a:solidFill>
            <a:srgbClr val="00206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l"/>
            <a:r>
              <a:rPr lang="th-TH" sz="2800" b="1" dirty="0">
                <a:solidFill>
                  <a:schemeClr val="tx1"/>
                </a:solidFill>
                <a:cs typeface="+mj-cs"/>
              </a:rPr>
              <a:t>ครูทุกคนทำแผนพัฒนาตนเอง </a:t>
            </a:r>
            <a:r>
              <a:rPr lang="en-US" sz="2800" b="1" dirty="0">
                <a:solidFill>
                  <a:schemeClr val="tx1"/>
                </a:solidFill>
                <a:cs typeface="+mj-cs"/>
              </a:rPr>
              <a:t>(ID Plan)</a:t>
            </a:r>
            <a:r>
              <a:rPr lang="th-TH" sz="2800" b="1" dirty="0">
                <a:solidFill>
                  <a:schemeClr val="tx1"/>
                </a:solidFill>
                <a:cs typeface="+mj-cs"/>
              </a:rPr>
              <a:t>      เป็นรายปี  ตามแบบที่ส่วนราชการกำหนด และเสนอแผนพัฒนา ให้ ผอ.    เห็นชอบ/อนุมัติ</a:t>
            </a:r>
          </a:p>
        </p:txBody>
      </p:sp>
      <p:sp>
        <p:nvSpPr>
          <p:cNvPr id="4" name="ชื่อเรื่องรอง 2"/>
          <p:cNvSpPr txBox="1">
            <a:spLocks/>
          </p:cNvSpPr>
          <p:nvPr/>
        </p:nvSpPr>
        <p:spPr>
          <a:xfrm>
            <a:off x="3981608" y="1171262"/>
            <a:ext cx="4438492" cy="20148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68580" tIns="34290" rIns="68580" bIns="34290" rtlCol="0" anchor="ctr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1.  </a:t>
            </a:r>
            <a:r>
              <a:rPr lang="th-TH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ประเมินตนเอง </a:t>
            </a:r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3 </a:t>
            </a:r>
            <a:r>
              <a:rPr lang="th-TH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ด้าน </a:t>
            </a:r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13 </a:t>
            </a:r>
            <a:r>
              <a:rPr lang="th-TH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ตัวบ่งชี้ </a:t>
            </a:r>
            <a:endParaRPr lang="en-US" sz="2800" b="1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algn="l"/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          2 </a:t>
            </a:r>
            <a:r>
              <a:rPr lang="th-TH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นโยบายต้นสังกัด</a:t>
            </a:r>
          </a:p>
          <a:p>
            <a:pPr algn="l"/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2.  </a:t>
            </a:r>
            <a:r>
              <a:rPr lang="th-TH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สำรวจว่าตนเองขาดอะไร </a:t>
            </a:r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? </a:t>
            </a:r>
            <a:endParaRPr lang="th-TH" sz="2800" b="1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algn="l"/>
            <a:r>
              <a:rPr lang="th-TH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           และต้องการพัฒนาอะไร </a:t>
            </a:r>
            <a:r>
              <a:rPr lang="en-US" sz="2800" b="1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?</a:t>
            </a:r>
            <a:endParaRPr lang="th-TH" sz="2800" b="1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3981608" y="3986205"/>
            <a:ext cx="8057992" cy="27187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400" b="1" i="1" u="sng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เงื่อนไข</a:t>
            </a:r>
          </a:p>
          <a:p>
            <a:pPr algn="l"/>
            <a:r>
              <a:rPr lang="th-TH" sz="24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                                  ครูต้องได้รับการพัฒนาอย่างต่อเนื่องทุกปี โดย</a:t>
            </a:r>
          </a:p>
          <a:p>
            <a:pPr marL="457200" indent="-457200" algn="l">
              <a:buAutoNum type="arabicPeriod"/>
            </a:pPr>
            <a:r>
              <a:rPr lang="th-TH" sz="2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ชม. การพัฒนา 5 ปี ครบ 100 ชม. หรือ ถ้าไม่ครบ 100 ชม. ให้นำ ชม. </a:t>
            </a:r>
            <a:r>
              <a:rPr lang="en-US" sz="2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PLC</a:t>
            </a:r>
            <a:endParaRPr lang="th-TH" sz="2400" b="1" dirty="0">
              <a:solidFill>
                <a:schemeClr val="bg1"/>
              </a:solidFill>
              <a:latin typeface="AngsanaUPC" pitchFamily="18" charset="-34"/>
              <a:cs typeface="AngsanaUPC" pitchFamily="18" charset="-34"/>
            </a:endParaRPr>
          </a:p>
          <a:p>
            <a:pPr algn="l"/>
            <a:r>
              <a:rPr lang="th-TH" sz="2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         ส่วนที่เกิน 50 ชม. แต่ละปีนับรวมได้</a:t>
            </a:r>
          </a:p>
          <a:p>
            <a:pPr algn="l"/>
            <a:r>
              <a:rPr lang="th-TH" sz="3600" b="1" i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2</a:t>
            </a:r>
            <a:r>
              <a:rPr lang="th-TH" sz="2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. ผ่านการพัฒนาใน 5 ปี ครบทั้ง 3 องค์ประกอบ (ความรู้ ทักษะ ความเป็นครู)</a:t>
            </a:r>
          </a:p>
          <a:p>
            <a:r>
              <a:rPr lang="th-TH" sz="20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*** นำไปเป็นคุณสมบัติเพื่อขอมีและเลื่อน</a:t>
            </a:r>
            <a:r>
              <a:rPr lang="th-TH" sz="2000" b="1" dirty="0" err="1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วิทย</a:t>
            </a:r>
            <a:r>
              <a:rPr lang="th-TH" sz="20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ฐานะ ตาม ว.21/2560</a:t>
            </a:r>
          </a:p>
        </p:txBody>
      </p:sp>
      <p:sp>
        <p:nvSpPr>
          <p:cNvPr id="7" name="ชื่อเรื่องรอง 2"/>
          <p:cNvSpPr txBox="1">
            <a:spLocks/>
          </p:cNvSpPr>
          <p:nvPr/>
        </p:nvSpPr>
        <p:spPr>
          <a:xfrm>
            <a:off x="317173" y="4275637"/>
            <a:ext cx="2895926" cy="2340518"/>
          </a:xfrm>
          <a:prstGeom prst="rect">
            <a:avLst/>
          </a:prstGeom>
          <a:solidFill>
            <a:srgbClr val="0070C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th-TH" sz="2800" b="1" dirty="0">
                <a:solidFill>
                  <a:schemeClr val="tx1"/>
                </a:solidFill>
                <a:cs typeface="+mj-cs"/>
              </a:rPr>
              <a:t>เข้ารับการพัฒนาในหลักสูตรที่สถาบันคุรุพัฒนารับรอง  12-20 </a:t>
            </a:r>
          </a:p>
          <a:p>
            <a:pPr algn="l"/>
            <a:r>
              <a:rPr lang="th-TH" sz="2800" b="1" dirty="0">
                <a:solidFill>
                  <a:schemeClr val="tx1"/>
                </a:solidFill>
                <a:cs typeface="+mj-cs"/>
              </a:rPr>
              <a:t>       ชม./ปี</a:t>
            </a:r>
          </a:p>
        </p:txBody>
      </p:sp>
      <p:cxnSp>
        <p:nvCxnSpPr>
          <p:cNvPr id="9" name="ลูกศรเชื่อมต่อแบบตรง 8"/>
          <p:cNvCxnSpPr>
            <a:cxnSpLocks/>
          </p:cNvCxnSpPr>
          <p:nvPr/>
        </p:nvCxnSpPr>
        <p:spPr>
          <a:xfrm>
            <a:off x="3244767" y="2341520"/>
            <a:ext cx="736840" cy="241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/>
          <p:cNvCxnSpPr>
            <a:cxnSpLocks/>
          </p:cNvCxnSpPr>
          <p:nvPr/>
        </p:nvCxnSpPr>
        <p:spPr>
          <a:xfrm>
            <a:off x="1712756" y="3511779"/>
            <a:ext cx="0" cy="76385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ลูกศรเชื่อมต่อแบบตรง 20">
            <a:extLst>
              <a:ext uri="{FF2B5EF4-FFF2-40B4-BE49-F238E27FC236}">
                <a16:creationId xmlns="" xmlns:a16="http://schemas.microsoft.com/office/drawing/2014/main" id="{D2F4F171-D1B5-4F43-91BE-F68A12359AF2}"/>
              </a:ext>
            </a:extLst>
          </p:cNvPr>
          <p:cNvCxnSpPr>
            <a:cxnSpLocks/>
          </p:cNvCxnSpPr>
          <p:nvPr/>
        </p:nvCxnSpPr>
        <p:spPr>
          <a:xfrm>
            <a:off x="3244767" y="5445896"/>
            <a:ext cx="736840" cy="241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12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C7504907-73B3-4803-B2FB-9C907C9653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272321"/>
              </p:ext>
            </p:extLst>
          </p:nvPr>
        </p:nvGraphicFramePr>
        <p:xfrm>
          <a:off x="755576" y="901700"/>
          <a:ext cx="8248724" cy="6047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755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8978900" cy="1266552"/>
          </a:xfrm>
          <a:solidFill>
            <a:srgbClr val="002060"/>
          </a:solidFill>
          <a:ln w="158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h-TH" dirty="0"/>
              <a:t/>
            </a:r>
            <a:br>
              <a:rPr lang="th-TH" dirty="0"/>
            </a:br>
            <a:r>
              <a:rPr lang="th-TH" sz="4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หลักสูตรการพัฒนาครูที่สถาบันคุรุพัฒนาให้การรับรอง</a:t>
            </a:r>
            <a:br>
              <a:rPr lang="th-TH" sz="4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โดย สำนักพัฒนาสมรรถนะครูและบุคลากรอาชีวศึกษา</a:t>
            </a:r>
            <a:r>
              <a:rPr lang="en-US" sz="36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endParaRPr lang="th-TH" sz="36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:p14="http://schemas.microsoft.com/office/powerpoint/2010/main" val="1146100273"/>
              </p:ext>
            </p:extLst>
          </p:nvPr>
        </p:nvGraphicFramePr>
        <p:xfrm>
          <a:off x="2567608" y="1844825"/>
          <a:ext cx="7128792" cy="489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8018" y="1844825"/>
            <a:ext cx="1539180" cy="489364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914400"/>
            <a:endParaRPr lang="th-TH" sz="2800" dirty="0">
              <a:solidFill>
                <a:prstClr val="black"/>
              </a:solidFill>
              <a:latin typeface="Tw Cen MT"/>
              <a:cs typeface="FreesiaUPC" panose="020B0604020202020204" pitchFamily="34" charset="-34"/>
            </a:endParaRPr>
          </a:p>
          <a:p>
            <a:pPr algn="ctr" defTabSz="914400"/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84 หลักสูตร</a:t>
            </a:r>
          </a:p>
          <a:p>
            <a:pPr algn="ctr" defTabSz="914400"/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อบรม</a:t>
            </a:r>
          </a:p>
          <a:p>
            <a:pPr algn="ctr" defTabSz="914400"/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ฟรี</a:t>
            </a:r>
          </a:p>
          <a:p>
            <a:pPr algn="ctr" defTabSz="914400"/>
            <a:endParaRPr lang="th-TH" sz="2800" dirty="0">
              <a:solidFill>
                <a:prstClr val="black"/>
              </a:solidFill>
              <a:latin typeface="Tw Cen MT"/>
              <a:cs typeface="FreesiaUPC" panose="020B0604020202020204" pitchFamily="34" charset="-34"/>
            </a:endParaRPr>
          </a:p>
          <a:p>
            <a:pPr marL="514350" indent="-514350" defTabSz="914400">
              <a:buFontTx/>
              <a:buAutoNum type="arabicPlain" startAt="84"/>
            </a:pPr>
            <a:endParaRPr lang="th-TH" sz="2800" dirty="0">
              <a:solidFill>
                <a:prstClr val="black"/>
              </a:solidFill>
              <a:latin typeface="Tw Cen MT"/>
              <a:cs typeface="FreesiaUPC" panose="020B0604020202020204" pitchFamily="34" charset="-34"/>
            </a:endParaRPr>
          </a:p>
          <a:p>
            <a:pPr marL="514350" indent="-514350" defTabSz="914400">
              <a:buFontTx/>
              <a:buAutoNum type="arabicPlain" startAt="84"/>
            </a:pPr>
            <a:endParaRPr lang="th-TH" sz="2800" dirty="0">
              <a:solidFill>
                <a:prstClr val="black"/>
              </a:solidFill>
              <a:latin typeface="Tw Cen MT"/>
              <a:cs typeface="FreesiaUPC" panose="020B0604020202020204" pitchFamily="34" charset="-34"/>
            </a:endParaRPr>
          </a:p>
          <a:p>
            <a:pPr marL="514350" indent="-514350" defTabSz="914400">
              <a:buFontTx/>
              <a:buAutoNum type="arabicPlain" startAt="84"/>
            </a:pPr>
            <a:endParaRPr lang="th-TH" sz="2800" dirty="0">
              <a:solidFill>
                <a:prstClr val="black"/>
              </a:solidFill>
              <a:latin typeface="Tw Cen MT"/>
              <a:cs typeface="FreesiaUPC" panose="020B0604020202020204" pitchFamily="34" charset="-34"/>
            </a:endParaRPr>
          </a:p>
          <a:p>
            <a:pPr defTabSz="914400"/>
            <a:endParaRPr lang="th-TH" sz="2800" dirty="0">
              <a:solidFill>
                <a:prstClr val="black"/>
              </a:solidFill>
              <a:latin typeface="Tw Cen MT"/>
              <a:cs typeface="FreesiaUPC" panose="020B0604020202020204" pitchFamily="34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="" xmlns:a16="http://schemas.microsoft.com/office/drawing/2014/main" id="{9DFF7322-C6BB-43C2-AF3E-9B6FEB26B441}"/>
              </a:ext>
            </a:extLst>
          </p:cNvPr>
          <p:cNvSpPr txBox="1">
            <a:spLocks/>
          </p:cNvSpPr>
          <p:nvPr/>
        </p:nvSpPr>
        <p:spPr>
          <a:xfrm>
            <a:off x="10172701" y="3953818"/>
            <a:ext cx="1775519" cy="27864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vert="horz" anchor="ctr">
            <a:normAutofit fontScale="7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th-TH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หลักสูตร</a:t>
            </a:r>
            <a:br>
              <a:rPr lang="th-TH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จากหน่วยงานภายนอกประมาณ  36 หลักสูตร   </a:t>
            </a:r>
            <a:br>
              <a:rPr lang="th-TH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ที่ได้รับรองจากสถาบันคุรุพัฒนา</a:t>
            </a:r>
          </a:p>
          <a:p>
            <a:pPr algn="ctr" defTabSz="914400"/>
            <a:r>
              <a:rPr lang="th-TH" sz="3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(ไม่ฟรี)</a:t>
            </a:r>
          </a:p>
        </p:txBody>
      </p:sp>
    </p:spTree>
    <p:extLst>
      <p:ext uri="{BB962C8B-B14F-4D97-AF65-F5344CB8AC3E}">
        <p14:creationId xmlns:p14="http://schemas.microsoft.com/office/powerpoint/2010/main" val="4019710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สอศ.สำรวจความต้องการอบรมเพิ่มเติม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34321" y="1873770"/>
            <a:ext cx="101633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/>
              <a:t>ขณะนี้ สอศ. กำลังสำรวจความต้องการอบรมพัฒนาของครู ที่ต้องการนำชั่วโมงไปใช้ในการขอมีและเลื่อน วิทยฐานะตาม ว21/2560 เพิ่มเติม</a:t>
            </a:r>
          </a:p>
          <a:p>
            <a:r>
              <a:rPr lang="th-TH" sz="2800" dirty="0" smtClean="0"/>
              <a:t>โดย สอศ.จะสนับสุนงบประมาณเพิ่มเติม </a:t>
            </a:r>
          </a:p>
          <a:p>
            <a:r>
              <a:rPr lang="th-TH" sz="2800" dirty="0"/>
              <a:t> </a:t>
            </a:r>
            <a:r>
              <a:rPr lang="th-TH" sz="2800" dirty="0" smtClean="0"/>
              <a:t>     ให้ ผอ.สถานศึกษา แจ้งครูที่ยังไม่ได้อบรม</a:t>
            </a:r>
          </a:p>
          <a:p>
            <a:r>
              <a:rPr lang="th-TH" sz="2800" dirty="0"/>
              <a:t> </a:t>
            </a:r>
            <a:r>
              <a:rPr lang="th-TH" sz="2800" dirty="0" smtClean="0"/>
              <a:t>         -ช่วงเปลี่ยนผ่าน ที่จะยื่นในปีการศึกษา 2561(60/59/58/57/56)</a:t>
            </a:r>
          </a:p>
          <a:p>
            <a:r>
              <a:rPr lang="th-TH" sz="2800" dirty="0"/>
              <a:t>	</a:t>
            </a:r>
            <a:r>
              <a:rPr lang="th-TH" sz="2800" dirty="0" smtClean="0"/>
              <a:t>	 -อบรมปกติ 12-20 ช.ม.</a:t>
            </a:r>
          </a:p>
          <a:p>
            <a:r>
              <a:rPr lang="th-TH" sz="2800" dirty="0"/>
              <a:t> </a:t>
            </a:r>
            <a:r>
              <a:rPr lang="th-TH" sz="2800" dirty="0" smtClean="0"/>
              <a:t>     ให้ครูสมัครเข้าอบรมผ่านระบบออนไลน์ที่  </a:t>
            </a:r>
            <a:r>
              <a:rPr lang="th-TH" sz="2800" dirty="0" smtClean="0">
                <a:solidFill>
                  <a:srgbClr val="FF0000"/>
                </a:solidFill>
              </a:rPr>
              <a:t>https//:goo.gl/FQTqEU</a:t>
            </a:r>
          </a:p>
          <a:p>
            <a:r>
              <a:rPr lang="th-TH" sz="2800" u="sng" dirty="0" smtClean="0">
                <a:solidFill>
                  <a:schemeClr val="tx2"/>
                </a:solidFill>
              </a:rPr>
              <a:t>ภายใน  30  เมษายน 2561  เวลา  24.00 น.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66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ED6DE2AE-793B-4F4A-A0EB-DC5C74A4A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29335" y="2681376"/>
            <a:ext cx="9153791" cy="1495247"/>
          </a:xfrm>
        </p:spPr>
        <p:txBody>
          <a:bodyPr/>
          <a:lstStyle/>
          <a:p>
            <a:r>
              <a:rPr lang="th-TH" sz="4000" dirty="0"/>
              <a:t>หลักเกณฑ์ </a:t>
            </a:r>
            <a:r>
              <a:rPr lang="th-TH" sz="4000" dirty="0" err="1"/>
              <a:t>ก.ค.ศ</a:t>
            </a:r>
            <a:r>
              <a:rPr lang="th-TH" sz="4000" dirty="0"/>
              <a:t>.   </a:t>
            </a:r>
            <a:r>
              <a:rPr lang="th-TH" sz="7200" dirty="0"/>
              <a:t> ว </a:t>
            </a:r>
            <a:r>
              <a:rPr lang="en-US" sz="4000" dirty="0"/>
              <a:t>21/2560</a:t>
            </a:r>
            <a:br>
              <a:rPr lang="en-US" sz="4000" dirty="0"/>
            </a:br>
            <a:r>
              <a:rPr lang="th-TH" sz="4000" dirty="0"/>
              <a:t>ลงวันที่ </a:t>
            </a:r>
            <a:r>
              <a:rPr lang="en-US" sz="4000" dirty="0"/>
              <a:t>5 </a:t>
            </a:r>
            <a:r>
              <a:rPr lang="th-TH" sz="4000" dirty="0"/>
              <a:t>กรกฎาคม </a:t>
            </a:r>
            <a:r>
              <a:rPr lang="en-US" sz="4000" dirty="0"/>
              <a:t>2560</a:t>
            </a:r>
            <a:endParaRPr lang="th-TH" dirty="0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="" xmlns:a16="http://schemas.microsoft.com/office/drawing/2014/main" id="{428B4681-6397-4F57-B165-87905AFDE6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h-TH" sz="3200" dirty="0"/>
              <a:t>หลักเกณฑ์และวิธีการ ให้ข้าราชการครูและบุคลากรทางการศึกษา</a:t>
            </a:r>
          </a:p>
          <a:p>
            <a:r>
              <a:rPr lang="th-TH" sz="3200" dirty="0"/>
              <a:t>ตำแห่งครู มีวิทยฐานะและเลื่อนวิทยฐานะ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3668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86B69E48-64C3-4193-B07D-F24F1EDE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</a:t>
            </a:r>
            <a:r>
              <a:rPr lang="th-TH" dirty="0"/>
              <a:t>ระยะเวลาของการดำรงตำแหน่งครู</a:t>
            </a: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="" xmlns:a16="http://schemas.microsoft.com/office/drawing/2014/main" id="{B3A6C968-1696-459E-80FD-E0983EB95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613085"/>
              </p:ext>
            </p:extLst>
          </p:nvPr>
        </p:nvGraphicFramePr>
        <p:xfrm>
          <a:off x="385313" y="3058160"/>
          <a:ext cx="1105331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514">
                  <a:extLst>
                    <a:ext uri="{9D8B030D-6E8A-4147-A177-3AD203B41FA5}">
                      <a16:colId xmlns="" xmlns:a16="http://schemas.microsoft.com/office/drawing/2014/main" val="2809672226"/>
                    </a:ext>
                  </a:extLst>
                </a:gridCol>
                <a:gridCol w="3744399">
                  <a:extLst>
                    <a:ext uri="{9D8B030D-6E8A-4147-A177-3AD203B41FA5}">
                      <a16:colId xmlns="" xmlns:a16="http://schemas.microsoft.com/office/drawing/2014/main" val="3629797356"/>
                    </a:ext>
                  </a:extLst>
                </a:gridCol>
                <a:gridCol w="3744399">
                  <a:extLst>
                    <a:ext uri="{9D8B030D-6E8A-4147-A177-3AD203B41FA5}">
                      <a16:colId xmlns="" xmlns:a16="http://schemas.microsoft.com/office/drawing/2014/main" val="685609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ตำแหน่งปัจจุบัน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ระยะเวลา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ตำแหน่งที่ขอมีวิทยฐานะ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522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/>
                        <a:t>5 </a:t>
                      </a:r>
                      <a:r>
                        <a:rPr lang="th-TH" sz="3600" baseline="0" dirty="0"/>
                        <a:t>ปี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ครูชำนาญการ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210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ครูชำนาญการ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/>
                        <a:t>5 </a:t>
                      </a:r>
                      <a:r>
                        <a:rPr lang="th-TH" sz="3600" baseline="0" dirty="0"/>
                        <a:t>ปี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ครูชำนาญการพิเศษ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365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ครูชำนาญการพิเศษ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/>
                        <a:t>5 </a:t>
                      </a:r>
                      <a:r>
                        <a:rPr lang="th-TH" sz="3600" baseline="0" dirty="0"/>
                        <a:t>ปี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ครูเชี่ยวชาญ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3188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ครูเชี่ยวชาญ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/>
                        <a:t>5 </a:t>
                      </a:r>
                      <a:r>
                        <a:rPr lang="th-TH" sz="3600" baseline="0" dirty="0"/>
                        <a:t>ปี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baseline="0" dirty="0"/>
                        <a:t>ครูเชี่ยวชาญพิเศษ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47494355"/>
                  </a:ext>
                </a:extLst>
              </a:tr>
            </a:tbl>
          </a:graphicData>
        </a:graphic>
      </p:graphicFrame>
      <p:sp>
        <p:nvSpPr>
          <p:cNvPr id="5" name="ตัวแทนข้อความ 4">
            <a:extLst>
              <a:ext uri="{FF2B5EF4-FFF2-40B4-BE49-F238E27FC236}">
                <a16:creationId xmlns="" xmlns:a16="http://schemas.microsoft.com/office/drawing/2014/main" id="{EBC7CFB8-A185-4DFF-B699-5976F6BAF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ข้อความ 6">
            <a:extLst>
              <a:ext uri="{FF2B5EF4-FFF2-40B4-BE49-F238E27FC236}">
                <a16:creationId xmlns="" xmlns:a16="http://schemas.microsoft.com/office/drawing/2014/main" id="{2B2A4883-9C17-44E8-A4E4-E3D06A412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ข้อความ 8">
            <a:extLst>
              <a:ext uri="{FF2B5EF4-FFF2-40B4-BE49-F238E27FC236}">
                <a16:creationId xmlns="" xmlns:a16="http://schemas.microsoft.com/office/drawing/2014/main" id="{E4BCDAA4-29F5-47B5-8C35-85EF91825C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827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F78DFA2D-2303-4936-92EB-C03F269B0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th-TH" dirty="0"/>
              <a:t>มีชั่วโมงปฏิบัติงานในตำแหน่งครู ในช่วง </a:t>
            </a:r>
            <a:r>
              <a:rPr lang="en-US" dirty="0"/>
              <a:t>5 </a:t>
            </a:r>
            <a:r>
              <a:rPr lang="th-TH" dirty="0"/>
              <a:t>ปีย้อนหลัง</a:t>
            </a:r>
          </a:p>
        </p:txBody>
      </p:sp>
      <p:graphicFrame>
        <p:nvGraphicFramePr>
          <p:cNvPr id="4" name="ตาราง 3">
            <a:extLst>
              <a:ext uri="{FF2B5EF4-FFF2-40B4-BE49-F238E27FC236}">
                <a16:creationId xmlns="" xmlns:a16="http://schemas.microsoft.com/office/drawing/2014/main" id="{E21219FE-42F3-4314-9BC9-1B11F2AD9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54131"/>
              </p:ext>
            </p:extLst>
          </p:nvPr>
        </p:nvGraphicFramePr>
        <p:xfrm>
          <a:off x="718868" y="2324179"/>
          <a:ext cx="10760017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6974">
                  <a:extLst>
                    <a:ext uri="{9D8B030D-6E8A-4147-A177-3AD203B41FA5}">
                      <a16:colId xmlns="" xmlns:a16="http://schemas.microsoft.com/office/drawing/2014/main" val="3672151213"/>
                    </a:ext>
                  </a:extLst>
                </a:gridCol>
                <a:gridCol w="2427857">
                  <a:extLst>
                    <a:ext uri="{9D8B030D-6E8A-4147-A177-3AD203B41FA5}">
                      <a16:colId xmlns="" xmlns:a16="http://schemas.microsoft.com/office/drawing/2014/main" val="907146476"/>
                    </a:ext>
                  </a:extLst>
                </a:gridCol>
                <a:gridCol w="2722593">
                  <a:extLst>
                    <a:ext uri="{9D8B030D-6E8A-4147-A177-3AD203B41FA5}">
                      <a16:colId xmlns="" xmlns:a16="http://schemas.microsoft.com/office/drawing/2014/main" val="3452978797"/>
                    </a:ext>
                  </a:extLst>
                </a:gridCol>
                <a:gridCol w="2722593">
                  <a:extLst>
                    <a:ext uri="{9D8B030D-6E8A-4147-A177-3AD203B41FA5}">
                      <a16:colId xmlns="" xmlns:a16="http://schemas.microsoft.com/office/drawing/2014/main" val="490871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600" dirty="0"/>
                        <a:t>วิทยฐานะ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/>
                        <a:t>มี </a:t>
                      </a:r>
                      <a:r>
                        <a:rPr lang="th-TH" sz="2800" dirty="0" err="1"/>
                        <a:t>ช.ม</a:t>
                      </a:r>
                      <a:r>
                        <a:rPr lang="th-TH" sz="2800" dirty="0"/>
                        <a:t>.การปฏิบัติงาน</a:t>
                      </a:r>
                    </a:p>
                    <a:p>
                      <a:r>
                        <a:rPr lang="th-TH" sz="2800" dirty="0"/>
                        <a:t>ต่อปี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dirty="0" err="1"/>
                        <a:t>ช.ม</a:t>
                      </a:r>
                      <a:r>
                        <a:rPr lang="th-TH" sz="3600" dirty="0"/>
                        <a:t>. </a:t>
                      </a:r>
                      <a:r>
                        <a:rPr lang="en-US" sz="3600" dirty="0"/>
                        <a:t>PLC </a:t>
                      </a:r>
                      <a:r>
                        <a:rPr lang="th-TH" sz="3600" dirty="0"/>
                        <a:t>ต่อปี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dirty="0" err="1"/>
                        <a:t>ช.ม</a:t>
                      </a:r>
                      <a:r>
                        <a:rPr lang="th-TH" sz="3600" dirty="0"/>
                        <a:t>.สอนขั้นต่ำ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4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dirty="0"/>
                        <a:t>-ครูชำนาญการ</a:t>
                      </a:r>
                    </a:p>
                    <a:p>
                      <a:r>
                        <a:rPr lang="th-TH" sz="3600" dirty="0"/>
                        <a:t>-ครูชำนาญการพิเศษ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800</a:t>
                      </a:r>
                      <a:endParaRPr lang="th-TH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50</a:t>
                      </a:r>
                      <a:endParaRPr lang="th-TH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dirty="0"/>
                        <a:t>ตามที่ </a:t>
                      </a:r>
                      <a:r>
                        <a:rPr lang="th-TH" sz="3600" dirty="0" err="1"/>
                        <a:t>ก.ค.ศ</a:t>
                      </a:r>
                      <a:r>
                        <a:rPr lang="th-TH" sz="3600" dirty="0"/>
                        <a:t>.</a:t>
                      </a:r>
                    </a:p>
                    <a:p>
                      <a:r>
                        <a:rPr lang="th-TH" sz="3600" dirty="0"/>
                        <a:t>กำหนด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513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3600" dirty="0"/>
                        <a:t>-ครูเชี่ยวชาญ</a:t>
                      </a:r>
                    </a:p>
                    <a:p>
                      <a:r>
                        <a:rPr lang="th-TH" sz="3600" dirty="0"/>
                        <a:t>-ครูเชี่ยวชาญพิเศษ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900</a:t>
                      </a:r>
                      <a:endParaRPr lang="th-TH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50</a:t>
                      </a:r>
                      <a:endParaRPr lang="th-TH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600" dirty="0"/>
                        <a:t>ตามที่ </a:t>
                      </a:r>
                      <a:r>
                        <a:rPr lang="th-TH" sz="3600" dirty="0" err="1"/>
                        <a:t>ก.ค.ศ</a:t>
                      </a:r>
                      <a:r>
                        <a:rPr lang="th-TH" sz="3600" dirty="0"/>
                        <a:t>.</a:t>
                      </a:r>
                    </a:p>
                    <a:p>
                      <a:r>
                        <a:rPr lang="th-TH" sz="3600" dirty="0"/>
                        <a:t>กำหนด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9390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06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4B1BD857-0ECD-4D7F-9358-16A79B497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h-TH" dirty="0"/>
              <a:t>ชั่วโมงการปฏิบัติงานที่เกิดจากการปฏิบัติหน้าที่ ตามที่ กคศ.กำหนด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="" xmlns:a16="http://schemas.microsoft.com/office/drawing/2014/main" id="{79046D63-4AAC-4DA8-8251-5BA3CB5E50BA}"/>
              </a:ext>
            </a:extLst>
          </p:cNvPr>
          <p:cNvSpPr txBox="1"/>
          <p:nvPr/>
        </p:nvSpPr>
        <p:spPr>
          <a:xfrm>
            <a:off x="810882" y="2148456"/>
            <a:ext cx="110418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u="sng" dirty="0">
                <a:solidFill>
                  <a:schemeClr val="bg2">
                    <a:lumMod val="75000"/>
                  </a:schemeClr>
                </a:solidFill>
              </a:rPr>
              <a:t>ชั่วโมงการปฏิบัติงาน</a:t>
            </a:r>
            <a:r>
              <a:rPr lang="th-TH" sz="3600" dirty="0"/>
              <a:t>													</a:t>
            </a:r>
          </a:p>
          <a:p>
            <a:pPr marL="342900" indent="-342900">
              <a:buFontTx/>
              <a:buAutoNum type="arabicPeriod"/>
            </a:pPr>
            <a:r>
              <a:rPr lang="th-TH" sz="3600" dirty="0"/>
              <a:t>ชั่วโมงสอนตามตารางสอน	  อย่างน้อย					</a:t>
            </a:r>
            <a:r>
              <a:rPr lang="en-US" sz="3600" dirty="0"/>
              <a:t>      12</a:t>
            </a:r>
            <a:r>
              <a:rPr lang="th-TH" sz="3600" dirty="0"/>
              <a:t>  ชั่วโมง/สัปดาห์</a:t>
            </a:r>
          </a:p>
          <a:p>
            <a:pPr marL="342900" indent="-342900">
              <a:buFontTx/>
              <a:buAutoNum type="arabicPeriod"/>
            </a:pPr>
            <a:r>
              <a:rPr lang="th-TH" sz="3600" dirty="0"/>
              <a:t>ชั่วโมงสนับสนุนการจัดการเรียนรู้									.............ชั่วโมง</a:t>
            </a:r>
          </a:p>
          <a:p>
            <a:pPr marL="342900" indent="-342900">
              <a:buFontTx/>
              <a:buAutoNum type="arabicPeriod"/>
            </a:pPr>
            <a:r>
              <a:rPr lang="th-TH" sz="3600" dirty="0"/>
              <a:t>ชั่วโมงการมีส่วนร่วมในชุมชนการเรียนรู้ทางวิชาชีพ </a:t>
            </a:r>
            <a:r>
              <a:rPr lang="en-US" sz="3600" dirty="0"/>
              <a:t>PLC		</a:t>
            </a:r>
            <a:r>
              <a:rPr lang="en-US" sz="3600" dirty="0">
                <a:solidFill>
                  <a:schemeClr val="tx1">
                    <a:lumMod val="75000"/>
                  </a:schemeClr>
                </a:solidFill>
              </a:rPr>
              <a:t>50    </a:t>
            </a:r>
            <a:r>
              <a:rPr lang="th-TH" sz="3600" dirty="0"/>
              <a:t>ชั่วโมง/ปี</a:t>
            </a:r>
            <a:endParaRPr lang="en-US" sz="3600" dirty="0"/>
          </a:p>
          <a:p>
            <a:pPr marL="342900" indent="-342900">
              <a:buFontTx/>
              <a:buAutoNum type="arabicPeriod"/>
            </a:pPr>
            <a:r>
              <a:rPr lang="th-TH" sz="3600" dirty="0"/>
              <a:t>ชั่วโมงงานตอบสนองนโยบายและจุดเน้น							.............ชั่วโมง	</a:t>
            </a:r>
          </a:p>
          <a:p>
            <a:r>
              <a:rPr lang="th-TH" sz="3600" dirty="0"/>
              <a:t>																รวม     .............ชั่วโมง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="" xmlns:a16="http://schemas.microsoft.com/office/drawing/2014/main" id="{85929C42-1661-4EDA-96EE-C90537947153}"/>
              </a:ext>
            </a:extLst>
          </p:cNvPr>
          <p:cNvSpPr txBox="1"/>
          <p:nvPr/>
        </p:nvSpPr>
        <p:spPr>
          <a:xfrm>
            <a:off x="953337" y="5564776"/>
            <a:ext cx="107569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PLC </a:t>
            </a:r>
            <a:r>
              <a:rPr lang="th-TH" sz="2400" dirty="0">
                <a:solidFill>
                  <a:srgbClr val="FF0000"/>
                </a:solidFill>
              </a:rPr>
              <a:t>ปีการศึกษา </a:t>
            </a:r>
            <a:r>
              <a:rPr lang="en-US" sz="2400" dirty="0">
                <a:solidFill>
                  <a:srgbClr val="FF0000"/>
                </a:solidFill>
              </a:rPr>
              <a:t>2560 </a:t>
            </a:r>
            <a:r>
              <a:rPr lang="th-TH" sz="2400" dirty="0">
                <a:solidFill>
                  <a:srgbClr val="FF0000"/>
                </a:solidFill>
              </a:rPr>
              <a:t>อนุโลม   </a:t>
            </a:r>
            <a:r>
              <a:rPr lang="th-TH" sz="2400" dirty="0">
                <a:solidFill>
                  <a:srgbClr val="002060"/>
                </a:solidFill>
              </a:rPr>
              <a:t>ปีการศึกษา </a:t>
            </a:r>
            <a:r>
              <a:rPr lang="en-US" sz="2400" dirty="0">
                <a:solidFill>
                  <a:srgbClr val="002060"/>
                </a:solidFill>
              </a:rPr>
              <a:t>2561 </a:t>
            </a:r>
            <a:r>
              <a:rPr lang="th-TH" sz="2400" dirty="0">
                <a:solidFill>
                  <a:srgbClr val="002060"/>
                </a:solidFill>
              </a:rPr>
              <a:t>ควรจัดไว้ในตรารางสอนของครูทุกคน เป็นแผนกวิชา</a:t>
            </a:r>
          </a:p>
          <a:p>
            <a:r>
              <a:rPr lang="th-TH" sz="2400" dirty="0">
                <a:solidFill>
                  <a:srgbClr val="002060"/>
                </a:solidFill>
              </a:rPr>
              <a:t>    </a:t>
            </a:r>
            <a:r>
              <a:rPr lang="en-US" sz="2400" dirty="0">
                <a:solidFill>
                  <a:srgbClr val="002060"/>
                </a:solidFill>
              </a:rPr>
              <a:t>* </a:t>
            </a:r>
            <a:r>
              <a:rPr lang="th-TH" sz="2400" dirty="0">
                <a:solidFill>
                  <a:srgbClr val="002060"/>
                </a:solidFill>
              </a:rPr>
              <a:t>จัด </a:t>
            </a:r>
            <a:r>
              <a:rPr lang="en-US" sz="2400" dirty="0">
                <a:solidFill>
                  <a:srgbClr val="002060"/>
                </a:solidFill>
              </a:rPr>
              <a:t>2 </a:t>
            </a:r>
            <a:r>
              <a:rPr lang="th-TH" sz="2400" dirty="0">
                <a:solidFill>
                  <a:srgbClr val="002060"/>
                </a:solidFill>
              </a:rPr>
              <a:t>ชม./สัปดาห์ </a:t>
            </a:r>
            <a:r>
              <a:rPr lang="en-US" sz="2400" dirty="0">
                <a:solidFill>
                  <a:srgbClr val="002060"/>
                </a:solidFill>
              </a:rPr>
              <a:t> X 18  =   72  </a:t>
            </a:r>
            <a:r>
              <a:rPr lang="th-TH" sz="2400" dirty="0">
                <a:solidFill>
                  <a:srgbClr val="002060"/>
                </a:solidFill>
              </a:rPr>
              <a:t>ชั่วโมง  ต่อปี </a:t>
            </a:r>
          </a:p>
          <a:p>
            <a:r>
              <a:rPr lang="en-US" sz="2400" dirty="0">
                <a:solidFill>
                  <a:srgbClr val="002060"/>
                </a:solidFill>
              </a:rPr>
              <a:t>  </a:t>
            </a:r>
            <a:r>
              <a:rPr lang="th-TH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* </a:t>
            </a:r>
            <a:r>
              <a:rPr lang="th-TH" sz="2400" dirty="0">
                <a:solidFill>
                  <a:srgbClr val="002060"/>
                </a:solidFill>
              </a:rPr>
              <a:t>จัด </a:t>
            </a:r>
            <a:r>
              <a:rPr lang="en-US" sz="2400" dirty="0">
                <a:solidFill>
                  <a:srgbClr val="002060"/>
                </a:solidFill>
              </a:rPr>
              <a:t>3 </a:t>
            </a:r>
            <a:r>
              <a:rPr lang="th-TH" sz="2400" dirty="0">
                <a:solidFill>
                  <a:srgbClr val="002060"/>
                </a:solidFill>
              </a:rPr>
              <a:t>ชม./สัปดาห์ </a:t>
            </a:r>
            <a:r>
              <a:rPr lang="en-US" sz="2400" dirty="0">
                <a:solidFill>
                  <a:srgbClr val="002060"/>
                </a:solidFill>
              </a:rPr>
              <a:t> X 18  = 108  </a:t>
            </a:r>
            <a:r>
              <a:rPr lang="th-TH" sz="2400" dirty="0">
                <a:solidFill>
                  <a:srgbClr val="002060"/>
                </a:solidFill>
              </a:rPr>
              <a:t>ชั่วโมง  ต่อปี  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endParaRPr lang="th-TH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878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0C93C5BB-080B-4F70-8839-E1A89CB9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/>
              <a:t>PLC</a:t>
            </a:r>
            <a:r>
              <a:rPr lang="en-US" dirty="0"/>
              <a:t> (Professional Learning Community)</a:t>
            </a:r>
            <a:endParaRPr lang="th-TH" dirty="0"/>
          </a:p>
        </p:txBody>
      </p:sp>
      <p:sp>
        <p:nvSpPr>
          <p:cNvPr id="3" name="แผนผังลําดับงาน: กระบวนการ 2">
            <a:extLst>
              <a:ext uri="{FF2B5EF4-FFF2-40B4-BE49-F238E27FC236}">
                <a16:creationId xmlns="" xmlns:a16="http://schemas.microsoft.com/office/drawing/2014/main" id="{6DEA8A31-E485-474F-8FF4-B1C017AAC1BC}"/>
              </a:ext>
            </a:extLst>
          </p:cNvPr>
          <p:cNvSpPr/>
          <p:nvPr/>
        </p:nvSpPr>
        <p:spPr>
          <a:xfrm>
            <a:off x="2806700" y="1788736"/>
            <a:ext cx="4394200" cy="609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/>
              <a:t>ชุมชนการเรียนรู้ทางวิชาชีพ</a:t>
            </a:r>
          </a:p>
        </p:txBody>
      </p:sp>
      <p:sp>
        <p:nvSpPr>
          <p:cNvPr id="4" name="แผนผังลําดับงาน: กระบวนการ 3">
            <a:extLst>
              <a:ext uri="{FF2B5EF4-FFF2-40B4-BE49-F238E27FC236}">
                <a16:creationId xmlns="" xmlns:a16="http://schemas.microsoft.com/office/drawing/2014/main" id="{BD83818F-2A79-4812-AA93-B582F74967D3}"/>
              </a:ext>
            </a:extLst>
          </p:cNvPr>
          <p:cNvSpPr/>
          <p:nvPr/>
        </p:nvSpPr>
        <p:spPr>
          <a:xfrm>
            <a:off x="680321" y="2530178"/>
            <a:ext cx="10782300" cy="3314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dirty="0">
                <a:solidFill>
                  <a:srgbClr val="002060"/>
                </a:solidFill>
              </a:rPr>
              <a:t>-คือการรวมกลุ่มของครูที่มีจุดประสงค์ใกล้เคียงกัน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-ควรมีบุคคลภายนอกเข้ามาร่วมด้วย เช่นผู้เชี่ยวชาญ ชุมชน สถานประกอบการ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</a:rPr>
              <a:t>เพื่อแก้ปัญหา</a:t>
            </a:r>
            <a:r>
              <a:rPr lang="th-TH" sz="2400" dirty="0">
                <a:solidFill>
                  <a:srgbClr val="002060"/>
                </a:solidFill>
              </a:rPr>
              <a:t>ที่เกิดขึ้นจากการเรียนการสอน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</a:rPr>
              <a:t>หรือเพื่อพัฒนา</a:t>
            </a:r>
            <a:r>
              <a:rPr lang="th-TH" sz="2400" dirty="0">
                <a:solidFill>
                  <a:srgbClr val="002060"/>
                </a:solidFill>
              </a:rPr>
              <a:t>ผู้เรียน 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-อาจมีการรวมกลุ่มกันต่างสถานศึกษา โดยใช้ </a:t>
            </a:r>
            <a:r>
              <a:rPr lang="en-US" sz="2400" dirty="0">
                <a:solidFill>
                  <a:srgbClr val="002060"/>
                </a:solidFill>
              </a:rPr>
              <a:t>IT </a:t>
            </a:r>
            <a:r>
              <a:rPr lang="th-TH" sz="2400" dirty="0">
                <a:solidFill>
                  <a:srgbClr val="002060"/>
                </a:solidFill>
              </a:rPr>
              <a:t>เช่น </a:t>
            </a:r>
            <a:r>
              <a:rPr lang="en-US" sz="2400" dirty="0">
                <a:solidFill>
                  <a:srgbClr val="002060"/>
                </a:solidFill>
              </a:rPr>
              <a:t>Google Classroom , Line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-ควรมีร่องรอย เช่น การลงชื่อเข้าร่วม ควรมีบันทึกการประชุม หรือ แบบบันทึก มีภาพถ่าย แล้วนำเสนอผู้บริหารรับรอง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-ควรมีผู้นำกลุ่ม เจ้าของหัวข้อเรื่อง มีสาเหตุปัญหา และมี วิธีการแก้ปัญหา หรือแนวทางการพัฒนา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-ควรนำผลการประชุมนั้น ไปทำการทดลองสอน บันทึก และนำผลการสอน กลับมาคุยกัน  ประมาณ </a:t>
            </a:r>
            <a:r>
              <a:rPr lang="en-US" sz="2400" dirty="0">
                <a:solidFill>
                  <a:srgbClr val="002060"/>
                </a:solidFill>
              </a:rPr>
              <a:t>3 </a:t>
            </a:r>
            <a:r>
              <a:rPr lang="th-TH" sz="2400" dirty="0">
                <a:solidFill>
                  <a:srgbClr val="002060"/>
                </a:solidFill>
              </a:rPr>
              <a:t>รอบ จนบรรลุผล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-เมื่อบรรลุผลแล้ว ก็ตั้งประเด็นปัญหา ประเด็นการพัฒนาใหม่ และควรให้เพื่อครูคนอื่นผลัดกันเป็นผู้นำเสนอบ้าง</a:t>
            </a:r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="" xmlns:a16="http://schemas.microsoft.com/office/drawing/2014/main" id="{2C99D2FE-B3E4-4EBF-9AA9-F9CB14DF4B51}"/>
              </a:ext>
            </a:extLst>
          </p:cNvPr>
          <p:cNvSpPr/>
          <p:nvPr/>
        </p:nvSpPr>
        <p:spPr>
          <a:xfrm>
            <a:off x="9067800" y="2093536"/>
            <a:ext cx="2882900" cy="14732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/>
              <a:t>คุรุสภา กำลังจัดทำคู่มือ </a:t>
            </a:r>
            <a:r>
              <a:rPr lang="en-US" sz="2400" dirty="0"/>
              <a:t>PLC</a:t>
            </a:r>
          </a:p>
          <a:p>
            <a:pPr algn="ctr"/>
            <a:r>
              <a:rPr lang="th-TH" sz="2400" dirty="0"/>
              <a:t>และสื่อ </a:t>
            </a:r>
            <a:r>
              <a:rPr lang="en-US" sz="2400" dirty="0"/>
              <a:t>Clip VDO</a:t>
            </a:r>
            <a:endParaRPr lang="th-TH" sz="2400" dirty="0"/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="" xmlns:a16="http://schemas.microsoft.com/office/drawing/2014/main" id="{BAF13834-6C55-4562-AAF7-A69AB5643AFF}"/>
              </a:ext>
            </a:extLst>
          </p:cNvPr>
          <p:cNvSpPr/>
          <p:nvPr/>
        </p:nvSpPr>
        <p:spPr>
          <a:xfrm>
            <a:off x="57150" y="5910208"/>
            <a:ext cx="12077700" cy="91204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FF0000"/>
                </a:solidFill>
              </a:rPr>
              <a:t>อย่า </a:t>
            </a:r>
            <a:r>
              <a:rPr lang="en-US" sz="2400" dirty="0">
                <a:solidFill>
                  <a:srgbClr val="FF0000"/>
                </a:solidFill>
              </a:rPr>
              <a:t>! </a:t>
            </a:r>
            <a:r>
              <a:rPr lang="th-TH" sz="2400" dirty="0"/>
              <a:t>ทำให้ </a:t>
            </a:r>
            <a:r>
              <a:rPr lang="en-US" sz="2400" dirty="0"/>
              <a:t>PLC </a:t>
            </a:r>
            <a:r>
              <a:rPr lang="th-TH" sz="2400" dirty="0"/>
              <a:t>เป็นเรื่องยุ่งยาก น่าเกลียดน่ากลัว หรือเป็นภาระงานเพิ่ม ต้องมาเก็บหลักฐานยุ่งยากมากมาย จนทำให้ไม่มีเวลาสอน</a:t>
            </a:r>
          </a:p>
          <a:p>
            <a:pPr algn="ctr"/>
            <a:r>
              <a:rPr lang="th-TH" sz="2400" dirty="0">
                <a:solidFill>
                  <a:srgbClr val="FF0000"/>
                </a:solidFill>
              </a:rPr>
              <a:t>อย่า </a:t>
            </a:r>
            <a:r>
              <a:rPr lang="en-US" sz="2400" dirty="0">
                <a:solidFill>
                  <a:srgbClr val="FF0000"/>
                </a:solidFill>
              </a:rPr>
              <a:t>! </a:t>
            </a:r>
            <a:r>
              <a:rPr lang="th-TH" sz="2400" dirty="0"/>
              <a:t>ติดกับรูปแบบ ทฤษฎี ที่ยาก ๆ ต้องทำเอกสารมาก ๆ  </a:t>
            </a:r>
            <a:r>
              <a:rPr lang="th-TH" sz="2400" dirty="0">
                <a:solidFill>
                  <a:srgbClr val="FF0000"/>
                </a:solidFill>
              </a:rPr>
              <a:t>แต่ก็อย่า</a:t>
            </a:r>
            <a:r>
              <a:rPr lang="en-US" sz="2400" dirty="0">
                <a:solidFill>
                  <a:srgbClr val="FF0000"/>
                </a:solidFill>
              </a:rPr>
              <a:t>!</a:t>
            </a:r>
            <a:r>
              <a:rPr lang="th-TH" sz="2400" dirty="0">
                <a:solidFill>
                  <a:srgbClr val="FF0000"/>
                </a:solidFill>
              </a:rPr>
              <a:t> </a:t>
            </a:r>
            <a:r>
              <a:rPr lang="th-TH" sz="2400" dirty="0"/>
              <a:t>ทำง่าย ๆ จนไม่มีร่องรอยอะไร จนไม่มีใครเชื่อว่าทำจริง</a:t>
            </a:r>
          </a:p>
        </p:txBody>
      </p:sp>
    </p:spTree>
    <p:extLst>
      <p:ext uri="{BB962C8B-B14F-4D97-AF65-F5344CB8AC3E}">
        <p14:creationId xmlns:p14="http://schemas.microsoft.com/office/powerpoint/2010/main" val="7738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CE0E03CB-3BFB-4733-A7B3-7927BE89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th-TH" dirty="0"/>
              <a:t>มีวินัย คุณธรรม จริยธรรม และจรรยาบรรณวิชาชีพ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="" xmlns:a16="http://schemas.microsoft.com/office/drawing/2014/main" id="{897D405F-FD2B-4CF2-84F2-82AC2ADD80D6}"/>
              </a:ext>
            </a:extLst>
          </p:cNvPr>
          <p:cNvSpPr txBox="1"/>
          <p:nvPr/>
        </p:nvSpPr>
        <p:spPr>
          <a:xfrm>
            <a:off x="1023668" y="2564921"/>
            <a:ext cx="71721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/>
              <a:t>ไม่เคยถูกลงโทษทางวินัยหรือจรรยาบรรณวิชาชีพ </a:t>
            </a:r>
          </a:p>
          <a:p>
            <a:r>
              <a:rPr lang="th-TH" sz="4000" dirty="0"/>
              <a:t>ในช่วงระยะเวลาย้อนหลัง </a:t>
            </a:r>
            <a:r>
              <a:rPr lang="en-US" sz="4000" dirty="0"/>
              <a:t>5 </a:t>
            </a:r>
            <a:r>
              <a:rPr lang="th-TH" sz="4000" dirty="0"/>
              <a:t>ปี นับถึงวันที่ยื่นคำขอ</a:t>
            </a:r>
          </a:p>
          <a:p>
            <a:r>
              <a:rPr lang="th-TH" sz="4000" dirty="0"/>
              <a:t>     โดยพิจารณาจาก </a:t>
            </a:r>
            <a:r>
              <a:rPr lang="th-TH" sz="4000" dirty="0" err="1"/>
              <a:t>ก.ค.ศ</a:t>
            </a:r>
            <a:r>
              <a:rPr lang="th-TH" sz="4000" dirty="0"/>
              <a:t>. </a:t>
            </a:r>
            <a:r>
              <a:rPr lang="en-US" sz="4000" dirty="0"/>
              <a:t>16 </a:t>
            </a:r>
            <a:r>
              <a:rPr lang="th-TH" sz="4000" dirty="0"/>
              <a:t>หรือ ก.พ.</a:t>
            </a:r>
            <a:r>
              <a:rPr lang="en-US" sz="4000" dirty="0"/>
              <a:t> 7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1533055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F2CFFAF1-E5F4-4397-97FE-77811336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th-TH" dirty="0"/>
              <a:t>ผ่านการพัฒนา </a:t>
            </a:r>
            <a:r>
              <a:rPr lang="en-US" dirty="0"/>
              <a:t>(</a:t>
            </a:r>
            <a:r>
              <a:rPr lang="th-TH" dirty="0"/>
              <a:t>ตาม ว </a:t>
            </a:r>
            <a:r>
              <a:rPr lang="en-US" dirty="0"/>
              <a:t>22/2560)</a:t>
            </a:r>
            <a:endParaRPr lang="th-TH" dirty="0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="" xmlns:a16="http://schemas.microsoft.com/office/drawing/2014/main" id="{15E8FDF2-F9F4-4C4F-9950-29B0EC1790E0}"/>
              </a:ext>
            </a:extLst>
          </p:cNvPr>
          <p:cNvSpPr txBox="1"/>
          <p:nvPr/>
        </p:nvSpPr>
        <p:spPr>
          <a:xfrm>
            <a:off x="264544" y="2127848"/>
            <a:ext cx="1144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/>
              <a:t>ผ่านการพัฒนาตามหลักเกณฑ์ และวิธีการที่ ก.ค.ศ.กำหนดในช่วงระยะเวลาย้อนหลัง </a:t>
            </a:r>
            <a:r>
              <a:rPr lang="en-US" sz="3600" dirty="0"/>
              <a:t>5 </a:t>
            </a:r>
            <a:r>
              <a:rPr lang="th-TH" sz="3600" dirty="0"/>
              <a:t>ปี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="" xmlns:a16="http://schemas.microsoft.com/office/drawing/2014/main" id="{9C010AD6-820B-40A8-B886-77C8F0B12814}"/>
              </a:ext>
            </a:extLst>
          </p:cNvPr>
          <p:cNvSpPr txBox="1"/>
          <p:nvPr/>
        </p:nvSpPr>
        <p:spPr>
          <a:xfrm>
            <a:off x="448573" y="2915324"/>
            <a:ext cx="7981672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th-TH" sz="2800" dirty="0">
                <a:solidFill>
                  <a:srgbClr val="0070C0"/>
                </a:solidFill>
              </a:rPr>
              <a:t>ต้องได้รับการพัฒนาอย่างต่อเนื่องทุกปี โดยให้</a:t>
            </a:r>
          </a:p>
          <a:p>
            <a:r>
              <a:rPr lang="th-TH" sz="2800" dirty="0">
                <a:solidFill>
                  <a:srgbClr val="0070C0"/>
                </a:solidFill>
              </a:rPr>
              <a:t>            - ประเมินตนเองตามแบบที่ หน่วยงานต้นสังกัดกำหนด</a:t>
            </a:r>
          </a:p>
          <a:p>
            <a:r>
              <a:rPr lang="th-TH" sz="2800" dirty="0">
                <a:solidFill>
                  <a:srgbClr val="0070C0"/>
                </a:solidFill>
              </a:rPr>
              <a:t>            - </a:t>
            </a:r>
            <a:r>
              <a:rPr lang="th-TH" sz="2800" b="1" u="sng" dirty="0">
                <a:solidFill>
                  <a:schemeClr val="accent5">
                    <a:lumMod val="75000"/>
                  </a:schemeClr>
                </a:solidFill>
              </a:rPr>
              <a:t>จัดทำแผนการพัฒนาตนเอง</a:t>
            </a:r>
            <a:r>
              <a:rPr lang="th-TH" sz="2800" dirty="0">
                <a:solidFill>
                  <a:srgbClr val="0070C0"/>
                </a:solidFill>
              </a:rPr>
              <a:t>เป็นรายปี ตามแบบที่ส่วนราชการกำหนด</a:t>
            </a:r>
          </a:p>
          <a:p>
            <a:r>
              <a:rPr lang="th-TH" sz="2800" dirty="0">
                <a:solidFill>
                  <a:srgbClr val="0070C0"/>
                </a:solidFill>
              </a:rPr>
              <a:t>	     - เข้ารับการพัฒนาตามแผนอย่างเป็นระบบและต่อเนื่อง</a:t>
            </a:r>
          </a:p>
          <a:p>
            <a:r>
              <a:rPr lang="en-US" sz="2800" dirty="0">
                <a:solidFill>
                  <a:srgbClr val="0070C0"/>
                </a:solidFill>
              </a:rPr>
              <a:t>2. </a:t>
            </a:r>
            <a:r>
              <a:rPr lang="th-TH" sz="2800" dirty="0">
                <a:solidFill>
                  <a:srgbClr val="0070C0"/>
                </a:solidFill>
              </a:rPr>
              <a:t>พัฒนาอย่างต่อเนื่องทุกปี ตามหลักสูตรที่ สถาบันคุรุพัฒนารับรอง </a:t>
            </a:r>
          </a:p>
          <a:p>
            <a:r>
              <a:rPr lang="th-TH" sz="2800" dirty="0">
                <a:solidFill>
                  <a:srgbClr val="0070C0"/>
                </a:solidFill>
              </a:rPr>
              <a:t>       ในแต่ละปีไม่น้อยกว่า </a:t>
            </a:r>
            <a:r>
              <a:rPr lang="en-US" sz="2800" dirty="0">
                <a:solidFill>
                  <a:srgbClr val="0070C0"/>
                </a:solidFill>
              </a:rPr>
              <a:t>12 </a:t>
            </a:r>
            <a:r>
              <a:rPr lang="th-TH" sz="2800" dirty="0">
                <a:solidFill>
                  <a:srgbClr val="0070C0"/>
                </a:solidFill>
              </a:rPr>
              <a:t>ชั่วโมง    แต่ไม่เกิน </a:t>
            </a:r>
            <a:r>
              <a:rPr lang="en-US" sz="2800" dirty="0">
                <a:solidFill>
                  <a:srgbClr val="0070C0"/>
                </a:solidFill>
              </a:rPr>
              <a:t>  20 </a:t>
            </a:r>
            <a:r>
              <a:rPr lang="th-TH" sz="2800" dirty="0">
                <a:solidFill>
                  <a:srgbClr val="0070C0"/>
                </a:solidFill>
              </a:rPr>
              <a:t> ชั่วโมง</a:t>
            </a:r>
          </a:p>
          <a:p>
            <a:r>
              <a:rPr lang="th-TH" sz="2800" dirty="0">
                <a:solidFill>
                  <a:srgbClr val="0070C0"/>
                </a:solidFill>
              </a:rPr>
              <a:t>       ภายในเวลา </a:t>
            </a:r>
            <a:r>
              <a:rPr lang="en-US" sz="2800" dirty="0">
                <a:solidFill>
                  <a:srgbClr val="0070C0"/>
                </a:solidFill>
              </a:rPr>
              <a:t>5  </a:t>
            </a:r>
            <a:r>
              <a:rPr lang="th-TH" sz="2800" dirty="0">
                <a:solidFill>
                  <a:srgbClr val="0070C0"/>
                </a:solidFill>
              </a:rPr>
              <a:t>ปี  ต้องมีชั่วโมงพัฒนาจำนวน </a:t>
            </a:r>
            <a:r>
              <a:rPr lang="en-US" sz="2800" dirty="0">
                <a:solidFill>
                  <a:srgbClr val="0070C0"/>
                </a:solidFill>
              </a:rPr>
              <a:t>100 </a:t>
            </a:r>
            <a:r>
              <a:rPr lang="th-TH" sz="2800" dirty="0">
                <a:solidFill>
                  <a:srgbClr val="0070C0"/>
                </a:solidFill>
              </a:rPr>
              <a:t> ชั่วโมง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="" xmlns:a16="http://schemas.microsoft.com/office/drawing/2014/main" id="{A66CBBCF-7A81-4E22-AA26-EDB7FEA71EB1}"/>
              </a:ext>
            </a:extLst>
          </p:cNvPr>
          <p:cNvSpPr txBox="1"/>
          <p:nvPr/>
        </p:nvSpPr>
        <p:spPr>
          <a:xfrm>
            <a:off x="264544" y="6165012"/>
            <a:ext cx="11317522" cy="46166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th-TH" sz="2400" b="1" dirty="0"/>
              <a:t>ผู้ผ่านการพัฒนาตามหลักเกณฑ์นี้ สามารถนำผลการพัฒนาไปใช้เป็นคุณสมบัติ เพื่อขอมีและเลื่อนวิทยฐานะได้ทุกวิทยฐานะ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="" xmlns:a16="http://schemas.microsoft.com/office/drawing/2014/main" id="{2CBE8955-E109-45FE-9CC5-28C615310F1C}"/>
              </a:ext>
            </a:extLst>
          </p:cNvPr>
          <p:cNvSpPr txBox="1"/>
          <p:nvPr/>
        </p:nvSpPr>
        <p:spPr>
          <a:xfrm>
            <a:off x="9321800" y="3315433"/>
            <a:ext cx="2133600" cy="23083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dirty="0"/>
              <a:t>บันทึก</a:t>
            </a:r>
          </a:p>
          <a:p>
            <a:pPr algn="ctr"/>
            <a:r>
              <a:rPr lang="th-TH" sz="2400" dirty="0"/>
              <a:t>ผลการพัฒนา</a:t>
            </a:r>
          </a:p>
          <a:p>
            <a:pPr algn="ctr"/>
            <a:r>
              <a:rPr lang="th-TH" sz="2400" dirty="0"/>
              <a:t>ผลการประเมิน</a:t>
            </a:r>
          </a:p>
          <a:p>
            <a:pPr algn="ctr"/>
            <a:r>
              <a:rPr lang="th-TH" sz="2400" dirty="0"/>
              <a:t>และหลักฐาน</a:t>
            </a:r>
          </a:p>
          <a:p>
            <a:pPr algn="ctr"/>
            <a:r>
              <a:rPr lang="th-TH" sz="2400" dirty="0"/>
              <a:t>ไว้ใน</a:t>
            </a:r>
          </a:p>
          <a:p>
            <a:pPr algn="ctr"/>
            <a:r>
              <a:rPr lang="en-US" sz="2400" dirty="0" smtClean="0"/>
              <a:t>Lo</a:t>
            </a:r>
            <a:r>
              <a:rPr lang="th-TH" sz="2400" dirty="0"/>
              <a:t>g</a:t>
            </a:r>
            <a:r>
              <a:rPr lang="en-US" sz="2400" dirty="0" smtClean="0"/>
              <a:t> </a:t>
            </a:r>
            <a:r>
              <a:rPr lang="en-US" sz="2400" dirty="0"/>
              <a:t>Book</a:t>
            </a:r>
            <a:endParaRPr lang="th-TH" sz="2400" dirty="0"/>
          </a:p>
        </p:txBody>
      </p:sp>
      <p:sp>
        <p:nvSpPr>
          <p:cNvPr id="7" name="ลูกศร: ขวา 6">
            <a:extLst>
              <a:ext uri="{FF2B5EF4-FFF2-40B4-BE49-F238E27FC236}">
                <a16:creationId xmlns="" xmlns:a16="http://schemas.microsoft.com/office/drawing/2014/main" id="{AE15514C-62F1-4CA7-B5A2-E20F18973E11}"/>
              </a:ext>
            </a:extLst>
          </p:cNvPr>
          <p:cNvSpPr/>
          <p:nvPr/>
        </p:nvSpPr>
        <p:spPr>
          <a:xfrm>
            <a:off x="8430245" y="4038600"/>
            <a:ext cx="891555" cy="646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8239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17E94992-84ED-4CD1-8122-86A092006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</a:t>
            </a:r>
            <a:r>
              <a:rPr lang="th-TH" dirty="0"/>
              <a:t>ผู้ขอมีวิทยฐานะ ต้องผ่านการประเมิน </a:t>
            </a:r>
            <a:r>
              <a:rPr lang="en-US" dirty="0"/>
              <a:t>3 </a:t>
            </a:r>
            <a:r>
              <a:rPr lang="th-TH" dirty="0"/>
              <a:t>ด้าน</a:t>
            </a:r>
            <a:r>
              <a:rPr lang="en-US" dirty="0"/>
              <a:t> 13 </a:t>
            </a:r>
            <a:r>
              <a:rPr lang="th-TH" dirty="0"/>
              <a:t>ตัวชี้วัด</a:t>
            </a: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="" xmlns:a16="http://schemas.microsoft.com/office/drawing/2014/main" id="{2F9F7622-7655-45A2-BD5E-34240B498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545099"/>
              </p:ext>
            </p:extLst>
          </p:nvPr>
        </p:nvGraphicFramePr>
        <p:xfrm>
          <a:off x="486810" y="2053700"/>
          <a:ext cx="1121838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476">
                  <a:extLst>
                    <a:ext uri="{9D8B030D-6E8A-4147-A177-3AD203B41FA5}">
                      <a16:colId xmlns="" xmlns:a16="http://schemas.microsoft.com/office/drawing/2014/main" val="1962103575"/>
                    </a:ext>
                  </a:extLst>
                </a:gridCol>
                <a:gridCol w="4829444">
                  <a:extLst>
                    <a:ext uri="{9D8B030D-6E8A-4147-A177-3AD203B41FA5}">
                      <a16:colId xmlns="" xmlns:a16="http://schemas.microsoft.com/office/drawing/2014/main" val="1912189603"/>
                    </a:ext>
                  </a:extLst>
                </a:gridCol>
                <a:gridCol w="3739460">
                  <a:extLst>
                    <a:ext uri="{9D8B030D-6E8A-4147-A177-3AD203B41FA5}">
                      <a16:colId xmlns="" xmlns:a16="http://schemas.microsoft.com/office/drawing/2014/main" val="343204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dirty="0"/>
                        <a:t>วิทยฐานะ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รายการประเมิน </a:t>
                      </a:r>
                      <a:r>
                        <a:rPr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th-TH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ด้าน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ผลงาน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492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dirty="0"/>
                        <a:t>ชำนาญการ</a:t>
                      </a:r>
                    </a:p>
                    <a:p>
                      <a:r>
                        <a:rPr lang="th-TH" sz="2800" dirty="0"/>
                        <a:t>ชำนาญการพิเศษ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-ด้านการจัดการเรียนการสอน</a:t>
                      </a:r>
                    </a:p>
                    <a:p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-ด้านการบริหารจัดการชั้นเรียน</a:t>
                      </a:r>
                    </a:p>
                    <a:p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-ด้านด้านการพัฒนาตนเองและวิชาชีพ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ไม่มี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5453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dirty="0"/>
                        <a:t>เชี่ยวชาญ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endParaRPr lang="th-TH" sz="2800" b="1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รายการ</a:t>
                      </a:r>
                    </a:p>
                    <a:p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   วิจัยในชั้นเรียน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627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dirty="0"/>
                        <a:t>เชี่ยวชาญพิเศษ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endParaRPr lang="th-TH" sz="2800" b="1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รายการ</a:t>
                      </a:r>
                    </a:p>
                    <a:p>
                      <a:r>
                        <a:rPr lang="th-TH" sz="28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   วิจัยจัดการเรียนการสอน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4092869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="" xmlns:a16="http://schemas.microsoft.com/office/drawing/2014/main" id="{072C8403-B779-45EC-9E98-0CC2B1E73917}"/>
              </a:ext>
            </a:extLst>
          </p:cNvPr>
          <p:cNvSpPr txBox="1"/>
          <p:nvPr/>
        </p:nvSpPr>
        <p:spPr>
          <a:xfrm>
            <a:off x="1181778" y="5909420"/>
            <a:ext cx="890660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2400" dirty="0">
                <a:solidFill>
                  <a:srgbClr val="002060"/>
                </a:solidFill>
              </a:rPr>
              <a:t>-ต้องมีการประเมินผลงานที่เกิดจากการปฏิบัติหน้าที่ อย่างต่อเนื่องทุกปีการศึกษา ย้อนหลัง </a:t>
            </a:r>
            <a:r>
              <a:rPr lang="en-US" sz="2400" dirty="0">
                <a:solidFill>
                  <a:srgbClr val="002060"/>
                </a:solidFill>
              </a:rPr>
              <a:t>5 </a:t>
            </a:r>
            <a:r>
              <a:rPr lang="th-TH" sz="2400" dirty="0">
                <a:solidFill>
                  <a:srgbClr val="002060"/>
                </a:solidFill>
              </a:rPr>
              <a:t>ปี ติดต่อกัน</a:t>
            </a:r>
          </a:p>
          <a:p>
            <a:r>
              <a:rPr lang="th-TH" sz="2400" dirty="0">
                <a:solidFill>
                  <a:srgbClr val="002060"/>
                </a:solidFill>
              </a:rPr>
              <a:t>-ต้องผ่านเกณฑ์การประเมินไม่น้อยกว่า </a:t>
            </a:r>
            <a:r>
              <a:rPr lang="en-US" sz="2400" dirty="0">
                <a:solidFill>
                  <a:srgbClr val="002060"/>
                </a:solidFill>
              </a:rPr>
              <a:t>3 </a:t>
            </a:r>
            <a:r>
              <a:rPr lang="th-TH" sz="2400" dirty="0">
                <a:solidFill>
                  <a:srgbClr val="002060"/>
                </a:solidFill>
              </a:rPr>
              <a:t>ปีการศึกษา ติดต่อกัน</a:t>
            </a:r>
          </a:p>
        </p:txBody>
      </p:sp>
    </p:spTree>
    <p:extLst>
      <p:ext uri="{BB962C8B-B14F-4D97-AF65-F5344CB8AC3E}">
        <p14:creationId xmlns:p14="http://schemas.microsoft.com/office/powerpoint/2010/main" val="247368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825056" y="164"/>
            <a:ext cx="4483925" cy="918102"/>
          </a:xfrm>
        </p:spPr>
        <p:txBody>
          <a:bodyPr>
            <a:normAutofit fontScale="90000"/>
          </a:bodyPr>
          <a:lstStyle/>
          <a:p>
            <a:r>
              <a:rPr lang="th-TH" sz="1832" b="1" dirty="0">
                <a:latin typeface="AngsanaUPC" pitchFamily="18" charset="-34"/>
                <a:cs typeface="AngsanaUPC" pitchFamily="18" charset="-34"/>
              </a:rPr>
              <a:t>หลักเกณฑ์และวิธีการให้ข้าราชการครูและบุคลากรทางการศึกษา ตำแหน่งครู มี</a:t>
            </a:r>
            <a:r>
              <a:rPr lang="th-TH" sz="1832" b="1" dirty="0" err="1">
                <a:latin typeface="AngsanaUPC" pitchFamily="18" charset="-34"/>
                <a:cs typeface="AngsanaUPC" pitchFamily="18" charset="-34"/>
              </a:rPr>
              <a:t>วิทย</a:t>
            </a:r>
            <a:r>
              <a:rPr lang="th-TH" sz="1832" b="1" dirty="0">
                <a:latin typeface="AngsanaUPC" pitchFamily="18" charset="-34"/>
                <a:cs typeface="AngsanaUPC" pitchFamily="18" charset="-34"/>
              </a:rPr>
              <a:t>ฐานะและเลื่อน</a:t>
            </a:r>
            <a:r>
              <a:rPr lang="th-TH" sz="1832" b="1" dirty="0" err="1">
                <a:latin typeface="AngsanaUPC" pitchFamily="18" charset="-34"/>
                <a:cs typeface="AngsanaUPC" pitchFamily="18" charset="-34"/>
              </a:rPr>
              <a:t>วิทย</a:t>
            </a:r>
            <a:r>
              <a:rPr lang="th-TH" sz="1832" b="1" dirty="0">
                <a:latin typeface="AngsanaUPC" pitchFamily="18" charset="-34"/>
                <a:cs typeface="AngsanaUPC" pitchFamily="18" charset="-34"/>
              </a:rPr>
              <a:t>ฐานะ</a:t>
            </a:r>
            <a:br>
              <a:rPr lang="th-TH" sz="1832" b="1" dirty="0">
                <a:latin typeface="AngsanaUPC" pitchFamily="18" charset="-34"/>
                <a:cs typeface="AngsanaUPC" pitchFamily="18" charset="-34"/>
              </a:rPr>
            </a:br>
            <a:r>
              <a:rPr lang="th-TH" sz="1538" b="1" dirty="0">
                <a:latin typeface="AngsanaUPC" pitchFamily="18" charset="-34"/>
                <a:cs typeface="AngsanaUPC" pitchFamily="18" charset="-34"/>
              </a:rPr>
              <a:t>(ว.21/2560 </a:t>
            </a:r>
            <a:r>
              <a:rPr lang="th-TH" sz="1538" b="1" dirty="0" err="1">
                <a:latin typeface="AngsanaUPC" pitchFamily="18" charset="-34"/>
                <a:cs typeface="AngsanaUPC" pitchFamily="18" charset="-34"/>
              </a:rPr>
              <a:t>ลว</a:t>
            </a:r>
            <a:r>
              <a:rPr lang="th-TH" sz="1538" b="1" dirty="0">
                <a:latin typeface="AngsanaUPC" pitchFamily="18" charset="-34"/>
                <a:cs typeface="AngsanaUPC" pitchFamily="18" charset="-34"/>
              </a:rPr>
              <a:t>. 5 ก.ค. 2560)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658889" y="1312906"/>
            <a:ext cx="2104778" cy="378042"/>
          </a:xfr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anchor="ctr">
            <a:normAutofit fontScale="77500" lnSpcReduction="20000"/>
          </a:bodyPr>
          <a:lstStyle/>
          <a:p>
            <a:pPr algn="l"/>
            <a:r>
              <a:rPr lang="th-TH" sz="1392" b="1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1. ระยะเวลาการดำรงตำแหน่ง/</a:t>
            </a:r>
            <a:r>
              <a:rPr lang="th-TH" sz="1392" b="1" dirty="0" err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วิทย</a:t>
            </a:r>
            <a:r>
              <a:rPr lang="th-TH" sz="1392" b="1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ฐานะ</a:t>
            </a:r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3658889" y="1808820"/>
            <a:ext cx="2104778" cy="8785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vert="horz" lIns="69331" tIns="34665" rIns="69331" bIns="34665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69889"/>
            <a:r>
              <a:rPr lang="th-TH" sz="1392" b="1" dirty="0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2. ชั่วโมงการปฏิบัติงาน</a:t>
            </a:r>
          </a:p>
          <a:p>
            <a:pPr algn="l" defTabSz="669889"/>
            <a:r>
              <a:rPr lang="th-TH" sz="1392" b="1" dirty="0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     ชนก./</a:t>
            </a:r>
            <a:r>
              <a:rPr lang="th-TH" sz="1392" b="1" dirty="0" err="1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ชนพ</a:t>
            </a:r>
            <a:r>
              <a:rPr lang="th-TH" sz="1392" b="1" dirty="0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.  รวมไม่ต่ำกว่า  800 ชม./ปี</a:t>
            </a:r>
          </a:p>
          <a:p>
            <a:pPr algn="l" defTabSz="669889"/>
            <a:r>
              <a:rPr lang="th-TH" sz="1392" b="1" dirty="0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     </a:t>
            </a:r>
            <a:r>
              <a:rPr lang="th-TH" sz="1392" b="1" dirty="0" err="1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ชช</a:t>
            </a:r>
            <a:r>
              <a:rPr lang="th-TH" sz="1392" b="1" dirty="0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./</a:t>
            </a:r>
            <a:r>
              <a:rPr lang="th-TH" sz="1392" b="1" dirty="0" err="1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ชชพ</a:t>
            </a:r>
            <a:r>
              <a:rPr lang="th-TH" sz="1392" b="1" dirty="0">
                <a:solidFill>
                  <a:srgbClr val="00B050"/>
                </a:solidFill>
                <a:latin typeface="AngsanaUPC" pitchFamily="18" charset="-34"/>
                <a:cs typeface="AngsanaUPC" pitchFamily="18" charset="-34"/>
              </a:rPr>
              <a:t>.     รวมไม่ต่ำกว่า  900 ชม./ปี</a:t>
            </a: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3658889" y="3534504"/>
            <a:ext cx="2104778" cy="5500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vert="horz" lIns="69331" tIns="34665" rIns="69331" bIns="34665" rtlCol="0" anchor="ctr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69889"/>
            <a:r>
              <a:rPr lang="th-TH" sz="1392" b="1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3. วินัยคุณธรรม  จริยธรรม และจรรยาบรรณวิชาชีพ</a:t>
            </a:r>
          </a:p>
        </p:txBody>
      </p:sp>
      <p:sp>
        <p:nvSpPr>
          <p:cNvPr id="7" name="ชื่อเรื่องรอง 2"/>
          <p:cNvSpPr txBox="1">
            <a:spLocks/>
          </p:cNvSpPr>
          <p:nvPr/>
        </p:nvSpPr>
        <p:spPr>
          <a:xfrm>
            <a:off x="3658888" y="5487340"/>
            <a:ext cx="2144691" cy="511004"/>
          </a:xfrm>
          <a:prstGeom prst="rect">
            <a:avLst/>
          </a:prstGeom>
          <a:solidFill>
            <a:srgbClr val="00B05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vert="horz" lIns="69331" tIns="34665" rIns="69331" bIns="34665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69889"/>
            <a:r>
              <a:rPr lang="th-TH" sz="1392" b="1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5. ผลงานที่เกิดจากการปฏิบัติหน้าที่นับแต่วันที่ยื่นคำขอย้อนหลังไป 5 ปีการศึกษา</a:t>
            </a:r>
          </a:p>
        </p:txBody>
      </p:sp>
      <p:sp>
        <p:nvSpPr>
          <p:cNvPr id="8" name="ชื่อเรื่องรอง 2"/>
          <p:cNvSpPr txBox="1">
            <a:spLocks/>
          </p:cNvSpPr>
          <p:nvPr/>
        </p:nvSpPr>
        <p:spPr>
          <a:xfrm>
            <a:off x="3673826" y="4467687"/>
            <a:ext cx="2104778" cy="378042"/>
          </a:xfrm>
          <a:prstGeom prst="rect">
            <a:avLst/>
          </a:prstGeom>
          <a:solidFill>
            <a:schemeClr val="tx2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vert="horz" lIns="69331" tIns="34665" rIns="69331" bIns="34665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69889"/>
            <a:r>
              <a:rPr lang="th-TH" sz="1392" b="1" dirty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4. ผ่านการพัฒนาตามที่ ก.ค.ศ. กำหนด</a:t>
            </a:r>
          </a:p>
        </p:txBody>
      </p:sp>
      <p:sp>
        <p:nvSpPr>
          <p:cNvPr id="12" name="ชื่อเรื่องรอง 2"/>
          <p:cNvSpPr txBox="1">
            <a:spLocks/>
          </p:cNvSpPr>
          <p:nvPr/>
        </p:nvSpPr>
        <p:spPr>
          <a:xfrm>
            <a:off x="6040612" y="3534503"/>
            <a:ext cx="2492500" cy="815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69331" tIns="34665" rIns="69331" bIns="34665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69889"/>
            <a:r>
              <a:rPr lang="th-TH" sz="1245" b="1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ไม่ถูกลงโทษทางวินัย/จรรยาบรรณวิชาชีพ ย้อนหลัง 5 ปีการศึกษา นับถึงวันที่ยื่นคำขอและในระหว่าง การดำเนินการจนถึงวันที่ </a:t>
            </a:r>
            <a:r>
              <a:rPr lang="th-TH" sz="1245" b="1" dirty="0" err="1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กศจ</a:t>
            </a:r>
            <a:r>
              <a:rPr lang="th-TH" sz="1245" b="1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./อ.ก.ค.ศ. หรือ ก.ค.ศ. มีมติอนุมัติ</a:t>
            </a:r>
          </a:p>
        </p:txBody>
      </p:sp>
      <p:sp>
        <p:nvSpPr>
          <p:cNvPr id="13" name="ชื่อเรื่องรอง 2"/>
          <p:cNvSpPr txBox="1">
            <a:spLocks/>
          </p:cNvSpPr>
          <p:nvPr/>
        </p:nvSpPr>
        <p:spPr>
          <a:xfrm>
            <a:off x="6055549" y="4467687"/>
            <a:ext cx="2483161" cy="91311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vert="horz" lIns="69331" tIns="34665" rIns="69331" bIns="34665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69889"/>
            <a:r>
              <a:rPr lang="th-TH" sz="1172" b="1" dirty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ต้องผ่านการพัฒนาตามหลักสูตรที่คุรุพัฒนารับรอง ในช่วงเวลา 5 ปี ย้อนหลังอย่างต่อเนื่อง 12-20 ชม./ปี รวม 5 ปี   ต้องได้ 100 ชม. (หากไม่ถึง 100 ชม. สามารถนับ ชม. </a:t>
            </a:r>
            <a:r>
              <a:rPr lang="en-US" sz="1172" b="1" dirty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PLC</a:t>
            </a:r>
            <a:r>
              <a:rPr lang="th-TH" sz="1172" b="1" dirty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 ส่วนที่เกิน 50 ชม. ในแต่ละปีมานับรวมได้)</a:t>
            </a: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/>
          </p:nvPr>
        </p:nvGraphicFramePr>
        <p:xfrm>
          <a:off x="6040611" y="1808820"/>
          <a:ext cx="2547888" cy="1965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646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31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bg1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การขอ</a:t>
                      </a:r>
                    </a:p>
                    <a:p>
                      <a:pPr algn="ctr"/>
                      <a:r>
                        <a:rPr lang="th-TH" sz="1000" b="0" dirty="0" err="1">
                          <a:solidFill>
                            <a:schemeClr val="bg1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วิทย</a:t>
                      </a:r>
                      <a:r>
                        <a:rPr lang="th-TH" sz="1000" b="0" dirty="0">
                          <a:solidFill>
                            <a:schemeClr val="bg1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ฐานะ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bg1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ชั่วโมง</a:t>
                      </a:r>
                    </a:p>
                    <a:p>
                      <a:pPr algn="ctr"/>
                      <a:r>
                        <a:rPr lang="th-TH" sz="1000" b="0" dirty="0">
                          <a:solidFill>
                            <a:schemeClr val="bg1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การปฏิบัติงานทั้งหมด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bg1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เงื่อนไข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ชนก./</a:t>
                      </a:r>
                      <a:r>
                        <a:rPr lang="th-TH" sz="1000" b="0" dirty="0" err="1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ชนพ</a:t>
                      </a:r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.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800 ชม./ปี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1. ต้องมีชั่วโมงสอนขั้นต่ำ ตาม ก.ค.ศ. กำหนด (12 ชม./สัปดาห์)</a:t>
                      </a:r>
                    </a:p>
                    <a:p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2. ชั่วโมงปฏิบัติงานต้องมีชั่วโมง</a:t>
                      </a:r>
                      <a:r>
                        <a:rPr lang="th-TH" sz="1000" b="0" baseline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 </a:t>
                      </a:r>
                      <a:r>
                        <a:rPr lang="en-US" sz="1000" b="0" baseline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PLC </a:t>
                      </a:r>
                      <a:r>
                        <a:rPr lang="th-TH" sz="1000" b="0" baseline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ไม่น้อยกว่า 50 ชม./ปี</a:t>
                      </a:r>
                      <a:endParaRPr lang="th-TH" sz="1000" b="0" dirty="0">
                        <a:solidFill>
                          <a:schemeClr val="tx2"/>
                        </a:solidFill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 err="1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ชช</a:t>
                      </a:r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./</a:t>
                      </a:r>
                      <a:r>
                        <a:rPr lang="th-TH" sz="1000" b="0" dirty="0" err="1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ชชพ</a:t>
                      </a:r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.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tx2"/>
                          </a:solidFill>
                          <a:latin typeface="AngsanaUPC" pitchFamily="18" charset="-34"/>
                          <a:cs typeface="AngsanaUPC" pitchFamily="18" charset="-34"/>
                        </a:rPr>
                        <a:t>900 ชม./ปี</a:t>
                      </a:r>
                    </a:p>
                  </a:txBody>
                  <a:tcPr marL="70336" marR="70336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1400" b="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5" name="กลุ่ม 74"/>
          <p:cNvGrpSpPr/>
          <p:nvPr/>
        </p:nvGrpSpPr>
        <p:grpSpPr>
          <a:xfrm>
            <a:off x="5763667" y="674694"/>
            <a:ext cx="2626461" cy="990558"/>
            <a:chOff x="2996952" y="1272779"/>
            <a:chExt cx="3414515" cy="1320743"/>
          </a:xfrm>
        </p:grpSpPr>
        <p:sp>
          <p:nvSpPr>
            <p:cNvPr id="4" name="ชื่อเรื่องรอง 2"/>
            <p:cNvSpPr txBox="1">
              <a:spLocks/>
            </p:cNvSpPr>
            <p:nvPr/>
          </p:nvSpPr>
          <p:spPr>
            <a:xfrm>
              <a:off x="3376411" y="2250815"/>
              <a:ext cx="549802" cy="342707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1392" b="1" dirty="0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ชนก.</a:t>
              </a:r>
            </a:p>
          </p:txBody>
        </p:sp>
        <p:sp>
          <p:nvSpPr>
            <p:cNvPr id="9" name="ชื่อเรื่องรอง 2"/>
            <p:cNvSpPr txBox="1">
              <a:spLocks/>
            </p:cNvSpPr>
            <p:nvPr/>
          </p:nvSpPr>
          <p:spPr>
            <a:xfrm>
              <a:off x="4207126" y="1953307"/>
              <a:ext cx="549802" cy="342707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1392" b="1" dirty="0" err="1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ชนพ</a:t>
              </a:r>
              <a:r>
                <a:rPr lang="th-TH" sz="1392" b="1" dirty="0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.</a:t>
              </a:r>
            </a:p>
          </p:txBody>
        </p:sp>
        <p:sp>
          <p:nvSpPr>
            <p:cNvPr id="10" name="ชื่อเรื่องรอง 2"/>
            <p:cNvSpPr txBox="1">
              <a:spLocks/>
            </p:cNvSpPr>
            <p:nvPr/>
          </p:nvSpPr>
          <p:spPr>
            <a:xfrm>
              <a:off x="5039438" y="1609005"/>
              <a:ext cx="549802" cy="342707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  <p:txBody>
            <a:bodyPr vert="horz" lIns="66987" tIns="33493" rIns="66987" bIns="33493" rtlCol="0" anchor="ctr">
              <a:normAutofit fontScale="85000" lnSpcReduction="1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1392" b="1" dirty="0" err="1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ชช</a:t>
              </a:r>
              <a:r>
                <a:rPr lang="th-TH" sz="1392" b="1" dirty="0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.</a:t>
              </a:r>
            </a:p>
          </p:txBody>
        </p:sp>
        <p:sp>
          <p:nvSpPr>
            <p:cNvPr id="11" name="ชื่อเรื่องรอง 2"/>
            <p:cNvSpPr txBox="1">
              <a:spLocks/>
            </p:cNvSpPr>
            <p:nvPr/>
          </p:nvSpPr>
          <p:spPr>
            <a:xfrm>
              <a:off x="5861665" y="1272779"/>
              <a:ext cx="549802" cy="342707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1392" b="1" dirty="0" err="1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ชชพ</a:t>
              </a:r>
              <a:r>
                <a:rPr lang="th-TH" sz="1392" b="1" dirty="0">
                  <a:solidFill>
                    <a:srgbClr val="7030A0"/>
                  </a:solidFill>
                  <a:latin typeface="AngsanaUPC" pitchFamily="18" charset="-34"/>
                  <a:cs typeface="AngsanaUPC" pitchFamily="18" charset="-34"/>
                </a:rPr>
                <a:t>.</a:t>
              </a:r>
            </a:p>
          </p:txBody>
        </p:sp>
        <p:cxnSp>
          <p:nvCxnSpPr>
            <p:cNvPr id="19" name="ลูกศรเชื่อมต่อแบบตรง 18"/>
            <p:cNvCxnSpPr/>
            <p:nvPr/>
          </p:nvCxnSpPr>
          <p:spPr>
            <a:xfrm>
              <a:off x="3016371" y="2411760"/>
              <a:ext cx="34062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ลูกศรเชื่อมต่อแบบตรง 20"/>
            <p:cNvCxnSpPr/>
            <p:nvPr/>
          </p:nvCxnSpPr>
          <p:spPr>
            <a:xfrm>
              <a:off x="5556070" y="1609005"/>
              <a:ext cx="34062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ลูกศรเชื่อมต่อแบบตรง 21"/>
            <p:cNvCxnSpPr/>
            <p:nvPr/>
          </p:nvCxnSpPr>
          <p:spPr>
            <a:xfrm>
              <a:off x="4734104" y="1946064"/>
              <a:ext cx="34062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ลูกศรเชื่อมต่อแบบตรง 22"/>
            <p:cNvCxnSpPr/>
            <p:nvPr/>
          </p:nvCxnSpPr>
          <p:spPr>
            <a:xfrm>
              <a:off x="3906728" y="2259911"/>
              <a:ext cx="34062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ชื่อเรื่องรอง 2"/>
            <p:cNvSpPr txBox="1">
              <a:spLocks/>
            </p:cNvSpPr>
            <p:nvPr/>
          </p:nvSpPr>
          <p:spPr>
            <a:xfrm>
              <a:off x="2996952" y="2123728"/>
              <a:ext cx="360040" cy="234002"/>
            </a:xfrm>
            <a:prstGeom prst="rect">
              <a:avLst/>
            </a:prstGeom>
            <a:ln w="19050">
              <a:noFill/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733" b="1" dirty="0">
                  <a:solidFill>
                    <a:srgbClr val="FF0000"/>
                  </a:solidFill>
                  <a:latin typeface="AngsanaUPC" pitchFamily="18" charset="-34"/>
                  <a:cs typeface="AngsanaUPC" pitchFamily="18" charset="-34"/>
                </a:rPr>
                <a:t>5 ปี</a:t>
              </a:r>
            </a:p>
          </p:txBody>
        </p:sp>
        <p:sp>
          <p:nvSpPr>
            <p:cNvPr id="25" name="ชื่อเรื่องรอง 2"/>
            <p:cNvSpPr txBox="1">
              <a:spLocks/>
            </p:cNvSpPr>
            <p:nvPr/>
          </p:nvSpPr>
          <p:spPr>
            <a:xfrm>
              <a:off x="5536651" y="1331640"/>
              <a:ext cx="360040" cy="234002"/>
            </a:xfrm>
            <a:prstGeom prst="rect">
              <a:avLst/>
            </a:prstGeom>
            <a:ln w="19050">
              <a:noFill/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733" b="1" dirty="0">
                  <a:solidFill>
                    <a:srgbClr val="FF0000"/>
                  </a:solidFill>
                  <a:latin typeface="AngsanaUPC" pitchFamily="18" charset="-34"/>
                  <a:cs typeface="AngsanaUPC" pitchFamily="18" charset="-34"/>
                </a:rPr>
                <a:t>5 ปี</a:t>
              </a:r>
            </a:p>
          </p:txBody>
        </p:sp>
        <p:sp>
          <p:nvSpPr>
            <p:cNvPr id="26" name="ชื่อเรื่องรอง 2"/>
            <p:cNvSpPr txBox="1">
              <a:spLocks/>
            </p:cNvSpPr>
            <p:nvPr/>
          </p:nvSpPr>
          <p:spPr>
            <a:xfrm>
              <a:off x="4653136" y="1674347"/>
              <a:ext cx="360040" cy="234002"/>
            </a:xfrm>
            <a:prstGeom prst="rect">
              <a:avLst/>
            </a:prstGeom>
            <a:ln w="19050">
              <a:noFill/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733" b="1" dirty="0">
                  <a:solidFill>
                    <a:srgbClr val="FF0000"/>
                  </a:solidFill>
                  <a:latin typeface="AngsanaUPC" pitchFamily="18" charset="-34"/>
                  <a:cs typeface="AngsanaUPC" pitchFamily="18" charset="-34"/>
                </a:rPr>
                <a:t>5 ปี</a:t>
              </a:r>
            </a:p>
          </p:txBody>
        </p:sp>
        <p:sp>
          <p:nvSpPr>
            <p:cNvPr id="27" name="ชื่อเรื่องรอง 2"/>
            <p:cNvSpPr txBox="1">
              <a:spLocks/>
            </p:cNvSpPr>
            <p:nvPr/>
          </p:nvSpPr>
          <p:spPr>
            <a:xfrm>
              <a:off x="3861048" y="1961734"/>
              <a:ext cx="360040" cy="234002"/>
            </a:xfrm>
            <a:prstGeom prst="rect">
              <a:avLst/>
            </a:prstGeom>
            <a:ln w="19050">
              <a:noFill/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69889"/>
              <a:r>
                <a:rPr lang="th-TH" sz="733" b="1" dirty="0">
                  <a:solidFill>
                    <a:srgbClr val="FF0000"/>
                  </a:solidFill>
                  <a:latin typeface="AngsanaUPC" pitchFamily="18" charset="-34"/>
                  <a:cs typeface="AngsanaUPC" pitchFamily="18" charset="-34"/>
                </a:rPr>
                <a:t>5 ปี</a:t>
              </a:r>
            </a:p>
          </p:txBody>
        </p:sp>
      </p:grpSp>
      <p:cxnSp>
        <p:nvCxnSpPr>
          <p:cNvPr id="45" name="ลูกศรเชื่อมต่อแบบตรง 44"/>
          <p:cNvCxnSpPr/>
          <p:nvPr/>
        </p:nvCxnSpPr>
        <p:spPr>
          <a:xfrm>
            <a:off x="5779492" y="3809523"/>
            <a:ext cx="262007" cy="0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ลูกศรเชื่อมต่อแบบตรง 45"/>
          <p:cNvCxnSpPr/>
          <p:nvPr/>
        </p:nvCxnSpPr>
        <p:spPr>
          <a:xfrm>
            <a:off x="5779492" y="4656708"/>
            <a:ext cx="262007" cy="0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ลูกศรเชื่อมต่อแบบตรง 46"/>
          <p:cNvCxnSpPr/>
          <p:nvPr/>
        </p:nvCxnSpPr>
        <p:spPr>
          <a:xfrm>
            <a:off x="5829669" y="5738063"/>
            <a:ext cx="262007" cy="0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กลุ่ม 70"/>
          <p:cNvGrpSpPr/>
          <p:nvPr/>
        </p:nvGrpSpPr>
        <p:grpSpPr>
          <a:xfrm>
            <a:off x="5342315" y="5486302"/>
            <a:ext cx="3196396" cy="1293131"/>
            <a:chOff x="2449176" y="7164288"/>
            <a:chExt cx="4155455" cy="1724174"/>
          </a:xfrm>
          <a:solidFill>
            <a:srgbClr val="00B050"/>
          </a:solidFill>
        </p:grpSpPr>
        <p:sp>
          <p:nvSpPr>
            <p:cNvPr id="14" name="ชื่อเรื่องรอง 2"/>
            <p:cNvSpPr txBox="1">
              <a:spLocks/>
            </p:cNvSpPr>
            <p:nvPr/>
          </p:nvSpPr>
          <p:spPr>
            <a:xfrm>
              <a:off x="3424808" y="7165671"/>
              <a:ext cx="3172544" cy="864096"/>
            </a:xfrm>
            <a:prstGeom prst="rect">
              <a:avLst/>
            </a:prstGeom>
            <a:grpFill/>
            <a:ln w="19050">
              <a:noFill/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69889"/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1. ด้านการจัดการเรียนการสอน  รวม 8 ตัวชี้วัด</a:t>
              </a:r>
            </a:p>
            <a:p>
              <a:pPr algn="l" defTabSz="669889"/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2. ด้านการบริหารจัดการชั้นเรียน รวม 3 ตัวชี้วัด</a:t>
              </a:r>
            </a:p>
            <a:p>
              <a:pPr algn="l" defTabSz="669889"/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3. ด้านการพัฒนาตนเองและวิชาชีพ รวม 2 ตัวชี้วัด</a:t>
              </a:r>
            </a:p>
          </p:txBody>
        </p:sp>
        <p:sp>
          <p:nvSpPr>
            <p:cNvPr id="15" name="ชื่อเรื่องรอง 2"/>
            <p:cNvSpPr txBox="1">
              <a:spLocks/>
            </p:cNvSpPr>
            <p:nvPr/>
          </p:nvSpPr>
          <p:spPr>
            <a:xfrm>
              <a:off x="2454796" y="8029767"/>
              <a:ext cx="4142556" cy="857443"/>
            </a:xfrm>
            <a:prstGeom prst="rect">
              <a:avLst/>
            </a:prstGeom>
            <a:grpFill/>
            <a:ln w="19050">
              <a:noFill/>
            </a:ln>
          </p:spPr>
          <p:txBody>
            <a:bodyPr vert="horz" lIns="66987" tIns="33493" rIns="66987" bIns="33493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69889"/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** </a:t>
              </a:r>
              <a:r>
                <a:rPr lang="th-TH" sz="1245" b="1" dirty="0" err="1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ชช</a:t>
              </a:r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. และ </a:t>
              </a:r>
              <a:r>
                <a:rPr lang="th-TH" sz="1245" b="1" dirty="0" err="1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ชชพ</a:t>
              </a:r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. **เพิ่ม ผลงานทางวิชาการ ไม่น้อยกว่า 2 รายการ </a:t>
              </a:r>
            </a:p>
            <a:p>
              <a:pPr algn="l" defTabSz="669889"/>
              <a:r>
                <a:rPr lang="th-TH" sz="1245" b="1" dirty="0" err="1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ชช</a:t>
              </a:r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. เป็นงานวิจัยในชั้นเรียน ไม่น้อยกว่า 1 รายการ</a:t>
              </a:r>
            </a:p>
            <a:p>
              <a:pPr algn="l" defTabSz="669889"/>
              <a:r>
                <a:rPr lang="th-TH" sz="1245" b="1" dirty="0" err="1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ชชพ</a:t>
              </a:r>
              <a:r>
                <a:rPr lang="th-TH" sz="1245" b="1" dirty="0">
                  <a:solidFill>
                    <a:prstClr val="white"/>
                  </a:solidFill>
                  <a:latin typeface="AngsanaUPC" pitchFamily="18" charset="-34"/>
                  <a:cs typeface="AngsanaUPC" pitchFamily="18" charset="-34"/>
                </a:rPr>
                <a:t>. เป็นงานวิจัยเกี่ยวกับการศึกษา ไม่น้อยกว่า 1 รายการ</a:t>
              </a:r>
            </a:p>
          </p:txBody>
        </p:sp>
        <p:grpSp>
          <p:nvGrpSpPr>
            <p:cNvPr id="70" name="กลุ่ม 69"/>
            <p:cNvGrpSpPr/>
            <p:nvPr/>
          </p:nvGrpSpPr>
          <p:grpSpPr>
            <a:xfrm>
              <a:off x="2449176" y="7164288"/>
              <a:ext cx="4155455" cy="1724174"/>
              <a:chOff x="2449176" y="7164288"/>
              <a:chExt cx="4155455" cy="1724174"/>
            </a:xfrm>
            <a:grpFill/>
          </p:grpSpPr>
          <p:cxnSp>
            <p:nvCxnSpPr>
              <p:cNvPr id="29" name="ตัวเชื่อมต่อตรง 28"/>
              <p:cNvCxnSpPr/>
              <p:nvPr/>
            </p:nvCxnSpPr>
            <p:spPr>
              <a:xfrm>
                <a:off x="3414672" y="7164288"/>
                <a:ext cx="3189959" cy="0"/>
              </a:xfrm>
              <a:prstGeom prst="line">
                <a:avLst/>
              </a:prstGeom>
              <a:grp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ตัวเชื่อมต่อตรง 48"/>
              <p:cNvCxnSpPr/>
              <p:nvPr/>
            </p:nvCxnSpPr>
            <p:spPr>
              <a:xfrm>
                <a:off x="3423379" y="7165671"/>
                <a:ext cx="1429" cy="862713"/>
              </a:xfrm>
              <a:prstGeom prst="line">
                <a:avLst/>
              </a:prstGeom>
              <a:grp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ตัวเชื่อมต่อตรง 49"/>
              <p:cNvCxnSpPr/>
              <p:nvPr/>
            </p:nvCxnSpPr>
            <p:spPr>
              <a:xfrm flipV="1">
                <a:off x="6597352" y="7164288"/>
                <a:ext cx="0" cy="1722922"/>
              </a:xfrm>
              <a:prstGeom prst="line">
                <a:avLst/>
              </a:prstGeom>
              <a:grp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ตัวเชื่อมต่อตรง 50"/>
              <p:cNvCxnSpPr/>
              <p:nvPr/>
            </p:nvCxnSpPr>
            <p:spPr>
              <a:xfrm>
                <a:off x="2454796" y="8887210"/>
                <a:ext cx="4141128" cy="0"/>
              </a:xfrm>
              <a:prstGeom prst="line">
                <a:avLst/>
              </a:prstGeom>
              <a:grp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ตัวเชื่อมต่อตรง 51"/>
              <p:cNvCxnSpPr/>
              <p:nvPr/>
            </p:nvCxnSpPr>
            <p:spPr>
              <a:xfrm flipV="1">
                <a:off x="2449176" y="8033171"/>
                <a:ext cx="974204" cy="1"/>
              </a:xfrm>
              <a:prstGeom prst="line">
                <a:avLst/>
              </a:prstGeom>
              <a:grp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ตัวเชื่อมต่อตรง 64"/>
              <p:cNvCxnSpPr/>
              <p:nvPr/>
            </p:nvCxnSpPr>
            <p:spPr>
              <a:xfrm>
                <a:off x="2454796" y="8028384"/>
                <a:ext cx="0" cy="860078"/>
              </a:xfrm>
              <a:prstGeom prst="line">
                <a:avLst/>
              </a:prstGeom>
              <a:grp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2" name="ลูกศรเชื่อมต่อแบบตรง 71"/>
          <p:cNvCxnSpPr/>
          <p:nvPr/>
        </p:nvCxnSpPr>
        <p:spPr>
          <a:xfrm>
            <a:off x="5763668" y="2198028"/>
            <a:ext cx="279837" cy="0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217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96903B24-D294-4383-983F-A2B089737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 </a:t>
            </a:r>
            <a:r>
              <a:rPr lang="th-TH" dirty="0"/>
              <a:t>ให้มีผู้ประเมิน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="" xmlns:a16="http://schemas.microsoft.com/office/drawing/2014/main" id="{707100F8-04AD-46B0-9477-06F9A9F86D49}"/>
              </a:ext>
            </a:extLst>
          </p:cNvPr>
          <p:cNvSpPr txBox="1"/>
          <p:nvPr/>
        </p:nvSpPr>
        <p:spPr>
          <a:xfrm>
            <a:off x="1656272" y="2656935"/>
            <a:ext cx="50000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1  </a:t>
            </a:r>
            <a:r>
              <a:rPr lang="th-TH" sz="4000" dirty="0"/>
              <a:t>ผู้อำนวยการสถานศึกษา</a:t>
            </a:r>
          </a:p>
          <a:p>
            <a:r>
              <a:rPr lang="en-US" sz="4000" dirty="0"/>
              <a:t>2  </a:t>
            </a:r>
            <a:r>
              <a:rPr lang="th-TH" sz="4000" dirty="0"/>
              <a:t>คณะกรรมการที่ </a:t>
            </a:r>
            <a:r>
              <a:rPr lang="th-TH" sz="4000" dirty="0" err="1"/>
              <a:t>ก.ค.ศ</a:t>
            </a:r>
            <a:r>
              <a:rPr lang="th-TH" sz="4000" dirty="0"/>
              <a:t>. แต่งตั้ง</a:t>
            </a:r>
          </a:p>
        </p:txBody>
      </p:sp>
    </p:spTree>
    <p:extLst>
      <p:ext uri="{BB962C8B-B14F-4D97-AF65-F5344CB8AC3E}">
        <p14:creationId xmlns:p14="http://schemas.microsoft.com/office/powerpoint/2010/main" val="915634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ําดับงาน: กระบวนการ 1">
            <a:extLst>
              <a:ext uri="{FF2B5EF4-FFF2-40B4-BE49-F238E27FC236}">
                <a16:creationId xmlns="" xmlns:a16="http://schemas.microsoft.com/office/drawing/2014/main" id="{2EC7763D-D58A-4591-B19F-3E7343038727}"/>
              </a:ext>
            </a:extLst>
          </p:cNvPr>
          <p:cNvSpPr/>
          <p:nvPr/>
        </p:nvSpPr>
        <p:spPr>
          <a:xfrm>
            <a:off x="1623059" y="3746500"/>
            <a:ext cx="8559800" cy="139699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แผนผังลําดับงาน: กระบวนการ 2">
            <a:extLst>
              <a:ext uri="{FF2B5EF4-FFF2-40B4-BE49-F238E27FC236}">
                <a16:creationId xmlns="" xmlns:a16="http://schemas.microsoft.com/office/drawing/2014/main" id="{B3BCAA90-F938-4603-A7F4-C24FA68F0652}"/>
              </a:ext>
            </a:extLst>
          </p:cNvPr>
          <p:cNvSpPr/>
          <p:nvPr/>
        </p:nvSpPr>
        <p:spPr>
          <a:xfrm>
            <a:off x="1600200" y="3530600"/>
            <a:ext cx="45719" cy="5715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00C388E9-AE71-4F99-AD1C-F7CCC3CC9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638" y="3530600"/>
            <a:ext cx="45719" cy="585267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945EB3BE-3A70-4F0F-9DE1-51DD3C74F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958" y="3516833"/>
            <a:ext cx="45719" cy="585267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>
            <a:extLst>
              <a:ext uri="{FF2B5EF4-FFF2-40B4-BE49-F238E27FC236}">
                <a16:creationId xmlns="" xmlns:a16="http://schemas.microsoft.com/office/drawing/2014/main" id="{86E9EE34-48C8-4C2E-B572-D96C6EC08AA8}"/>
              </a:ext>
            </a:extLst>
          </p:cNvPr>
          <p:cNvSpPr/>
          <p:nvPr/>
        </p:nvSpPr>
        <p:spPr>
          <a:xfrm>
            <a:off x="642619" y="2908300"/>
            <a:ext cx="1003300" cy="520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16 </a:t>
            </a:r>
            <a:r>
              <a:rPr lang="th-TH" dirty="0">
                <a:solidFill>
                  <a:srgbClr val="FF0000"/>
                </a:solidFill>
              </a:rPr>
              <a:t>พค.</a:t>
            </a:r>
            <a:r>
              <a:rPr lang="en-US" dirty="0">
                <a:solidFill>
                  <a:srgbClr val="FF0000"/>
                </a:solidFill>
              </a:rPr>
              <a:t>60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แผนผังลําดับงาน: กระบวนการ 7">
            <a:extLst>
              <a:ext uri="{FF2B5EF4-FFF2-40B4-BE49-F238E27FC236}">
                <a16:creationId xmlns="" xmlns:a16="http://schemas.microsoft.com/office/drawing/2014/main" id="{FDB83757-1391-4142-968F-82F12FC537B3}"/>
              </a:ext>
            </a:extLst>
          </p:cNvPr>
          <p:cNvSpPr/>
          <p:nvPr/>
        </p:nvSpPr>
        <p:spPr>
          <a:xfrm>
            <a:off x="10160000" y="2933699"/>
            <a:ext cx="1003300" cy="520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15 </a:t>
            </a:r>
            <a:r>
              <a:rPr lang="th-TH" dirty="0">
                <a:solidFill>
                  <a:srgbClr val="FF0000"/>
                </a:solidFill>
              </a:rPr>
              <a:t>พค.</a:t>
            </a:r>
            <a:r>
              <a:rPr lang="en-US" dirty="0">
                <a:solidFill>
                  <a:srgbClr val="FF0000"/>
                </a:solidFill>
              </a:rPr>
              <a:t>61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0" name="แผนผังลําดับงาน: กระบวนการ 9">
            <a:extLst>
              <a:ext uri="{FF2B5EF4-FFF2-40B4-BE49-F238E27FC236}">
                <a16:creationId xmlns="" xmlns:a16="http://schemas.microsoft.com/office/drawing/2014/main" id="{A3A043BE-3491-4058-8BF7-8AC3307B9936}"/>
              </a:ext>
            </a:extLst>
          </p:cNvPr>
          <p:cNvSpPr/>
          <p:nvPr/>
        </p:nvSpPr>
        <p:spPr>
          <a:xfrm>
            <a:off x="4865616" y="3530600"/>
            <a:ext cx="45719" cy="5715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แผนผังลําดับงาน: กระบวนการ 10">
            <a:extLst>
              <a:ext uri="{FF2B5EF4-FFF2-40B4-BE49-F238E27FC236}">
                <a16:creationId xmlns="" xmlns:a16="http://schemas.microsoft.com/office/drawing/2014/main" id="{88082A4D-1C5C-421E-8A3B-A647F3E1F0EB}"/>
              </a:ext>
            </a:extLst>
          </p:cNvPr>
          <p:cNvSpPr/>
          <p:nvPr/>
        </p:nvSpPr>
        <p:spPr>
          <a:xfrm>
            <a:off x="5788920" y="3530599"/>
            <a:ext cx="45719" cy="5715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="" xmlns:a16="http://schemas.microsoft.com/office/drawing/2014/main" id="{9E9A1B32-21BF-4004-925A-47479F5364D0}"/>
              </a:ext>
            </a:extLst>
          </p:cNvPr>
          <p:cNvSpPr/>
          <p:nvPr/>
        </p:nvSpPr>
        <p:spPr>
          <a:xfrm>
            <a:off x="4916675" y="3556000"/>
            <a:ext cx="879605" cy="468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0000"/>
                </a:solidFill>
              </a:rPr>
              <a:t>ตค.</a:t>
            </a:r>
            <a:r>
              <a:rPr lang="en-US" sz="2400" b="1" dirty="0">
                <a:solidFill>
                  <a:srgbClr val="FF0000"/>
                </a:solidFill>
              </a:rPr>
              <a:t>60</a:t>
            </a:r>
            <a:endParaRPr lang="th-TH" sz="2400" b="1" dirty="0">
              <a:solidFill>
                <a:srgbClr val="FF0000"/>
              </a:solidFill>
            </a:endParaRPr>
          </a:p>
        </p:txBody>
      </p:sp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67F97C2B-5285-4B3F-B0BB-0B927328E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339" y="3531133"/>
            <a:ext cx="45719" cy="585267"/>
          </a:xfrm>
          <a:prstGeom prst="rect">
            <a:avLst/>
          </a:prstGeom>
        </p:spPr>
      </p:pic>
      <p:sp>
        <p:nvSpPr>
          <p:cNvPr id="14" name="แผนผังลําดับงาน: กระบวนการ 13">
            <a:extLst>
              <a:ext uri="{FF2B5EF4-FFF2-40B4-BE49-F238E27FC236}">
                <a16:creationId xmlns="" xmlns:a16="http://schemas.microsoft.com/office/drawing/2014/main" id="{946BEA46-58BC-4712-A3BC-313E02A13A74}"/>
              </a:ext>
            </a:extLst>
          </p:cNvPr>
          <p:cNvSpPr/>
          <p:nvPr/>
        </p:nvSpPr>
        <p:spPr>
          <a:xfrm>
            <a:off x="6465698" y="4056100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2">
                    <a:lumMod val="10000"/>
                  </a:schemeClr>
                </a:solidFill>
              </a:rPr>
              <a:t>ภาคเรียนที่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2</a:t>
            </a:r>
            <a:endParaRPr lang="th-TH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5" name="แผนผังลําดับงาน: กระบวนการ 14">
            <a:extLst>
              <a:ext uri="{FF2B5EF4-FFF2-40B4-BE49-F238E27FC236}">
                <a16:creationId xmlns="" xmlns:a16="http://schemas.microsoft.com/office/drawing/2014/main" id="{A6F6F7FB-E7A2-492C-9C74-49BE282A25A8}"/>
              </a:ext>
            </a:extLst>
          </p:cNvPr>
          <p:cNvSpPr/>
          <p:nvPr/>
        </p:nvSpPr>
        <p:spPr>
          <a:xfrm>
            <a:off x="2508192" y="4053433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2">
                    <a:lumMod val="10000"/>
                  </a:schemeClr>
                </a:solidFill>
              </a:rPr>
              <a:t>ภาคเรียนที่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1</a:t>
            </a:r>
            <a:endParaRPr lang="th-TH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6" name="แผนผังลําดับงาน: กระบวนการ 15">
            <a:extLst>
              <a:ext uri="{FF2B5EF4-FFF2-40B4-BE49-F238E27FC236}">
                <a16:creationId xmlns="" xmlns:a16="http://schemas.microsoft.com/office/drawing/2014/main" id="{F7FE9E98-3C55-4571-A976-7BC262D728D5}"/>
              </a:ext>
            </a:extLst>
          </p:cNvPr>
          <p:cNvSpPr/>
          <p:nvPr/>
        </p:nvSpPr>
        <p:spPr>
          <a:xfrm>
            <a:off x="8600692" y="4053433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</a:rPr>
              <a:t>ภาคฤดูร้อน</a:t>
            </a:r>
          </a:p>
        </p:txBody>
      </p:sp>
      <p:sp>
        <p:nvSpPr>
          <p:cNvPr id="17" name="วงรี 16">
            <a:extLst>
              <a:ext uri="{FF2B5EF4-FFF2-40B4-BE49-F238E27FC236}">
                <a16:creationId xmlns="" xmlns:a16="http://schemas.microsoft.com/office/drawing/2014/main" id="{2D38C2FF-1E4F-47E3-AA59-BD5BC4445928}"/>
              </a:ext>
            </a:extLst>
          </p:cNvPr>
          <p:cNvSpPr/>
          <p:nvPr/>
        </p:nvSpPr>
        <p:spPr>
          <a:xfrm>
            <a:off x="2362200" y="2286000"/>
            <a:ext cx="1334754" cy="1244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 </a:t>
            </a:r>
            <a:r>
              <a:rPr lang="th-TH" dirty="0"/>
              <a:t>กค.</a:t>
            </a:r>
            <a:r>
              <a:rPr lang="en-US" dirty="0"/>
              <a:t>60</a:t>
            </a:r>
          </a:p>
          <a:p>
            <a:pPr algn="ctr"/>
            <a:r>
              <a:rPr lang="th-TH" dirty="0"/>
              <a:t>ว</a:t>
            </a:r>
            <a:r>
              <a:rPr lang="en-US" dirty="0"/>
              <a:t>21</a:t>
            </a:r>
          </a:p>
          <a:p>
            <a:pPr algn="ctr"/>
            <a:r>
              <a:rPr lang="th-TH" dirty="0"/>
              <a:t>ว</a:t>
            </a:r>
            <a:r>
              <a:rPr lang="en-US" dirty="0"/>
              <a:t>22</a:t>
            </a:r>
            <a:endParaRPr lang="th-TH" dirty="0"/>
          </a:p>
        </p:txBody>
      </p:sp>
      <p:sp>
        <p:nvSpPr>
          <p:cNvPr id="18" name="สี่เหลี่ยมผืนผ้า 17">
            <a:extLst>
              <a:ext uri="{FF2B5EF4-FFF2-40B4-BE49-F238E27FC236}">
                <a16:creationId xmlns="" xmlns:a16="http://schemas.microsoft.com/office/drawing/2014/main" id="{DD6CB179-215F-4C1A-A4E0-16464352D6C2}"/>
              </a:ext>
            </a:extLst>
          </p:cNvPr>
          <p:cNvSpPr/>
          <p:nvPr/>
        </p:nvSpPr>
        <p:spPr>
          <a:xfrm>
            <a:off x="2993638" y="4953000"/>
            <a:ext cx="7217420" cy="4688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ยังไม่ได้อบรมพัฒนาตามเกณฑ์ ว</a:t>
            </a:r>
            <a:r>
              <a:rPr lang="en-US" dirty="0"/>
              <a:t>21</a:t>
            </a:r>
            <a:r>
              <a:rPr lang="th-TH" dirty="0"/>
              <a:t>ว</a:t>
            </a:r>
            <a:r>
              <a:rPr lang="en-US" dirty="0"/>
              <a:t>22  </a:t>
            </a:r>
            <a:r>
              <a:rPr lang="th-TH" dirty="0"/>
              <a:t>และ   </a:t>
            </a:r>
            <a:r>
              <a:rPr lang="en-US" dirty="0"/>
              <a:t>PLC</a:t>
            </a:r>
            <a:endParaRPr lang="th-TH" dirty="0"/>
          </a:p>
        </p:txBody>
      </p:sp>
      <p:sp>
        <p:nvSpPr>
          <p:cNvPr id="19" name="สี่เหลี่ยมผืนผ้า 18">
            <a:extLst>
              <a:ext uri="{FF2B5EF4-FFF2-40B4-BE49-F238E27FC236}">
                <a16:creationId xmlns="" xmlns:a16="http://schemas.microsoft.com/office/drawing/2014/main" id="{BCA75645-E211-48A4-8FC1-5345E3AA63E3}"/>
              </a:ext>
            </a:extLst>
          </p:cNvPr>
          <p:cNvSpPr/>
          <p:nvPr/>
        </p:nvSpPr>
        <p:spPr>
          <a:xfrm>
            <a:off x="8950958" y="4953000"/>
            <a:ext cx="1260100" cy="468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ได้อบรม</a:t>
            </a:r>
          </a:p>
        </p:txBody>
      </p:sp>
      <p:sp>
        <p:nvSpPr>
          <p:cNvPr id="20" name="สี่เหลี่ยมผืนผ้า: มุมมน 19">
            <a:extLst>
              <a:ext uri="{FF2B5EF4-FFF2-40B4-BE49-F238E27FC236}">
                <a16:creationId xmlns="" xmlns:a16="http://schemas.microsoft.com/office/drawing/2014/main" id="{CE527B83-96C6-4DB8-B64D-92D9E6BDA7AD}"/>
              </a:ext>
            </a:extLst>
          </p:cNvPr>
          <p:cNvSpPr/>
          <p:nvPr/>
        </p:nvSpPr>
        <p:spPr>
          <a:xfrm>
            <a:off x="2628900" y="572033"/>
            <a:ext cx="6569462" cy="90169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chemeClr val="accent5">
                    <a:lumMod val="50000"/>
                  </a:schemeClr>
                </a:solidFill>
              </a:rPr>
              <a:t>ระยะเวลา ในปีการศึกษา 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2560</a:t>
            </a:r>
            <a:endParaRPr lang="th-TH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="" xmlns:a16="http://schemas.microsoft.com/office/drawing/2014/main" id="{46578AE6-EBD8-4467-8BFC-3787190B2737}"/>
              </a:ext>
            </a:extLst>
          </p:cNvPr>
          <p:cNvSpPr/>
          <p:nvPr/>
        </p:nvSpPr>
        <p:spPr>
          <a:xfrm>
            <a:off x="8996677" y="3746500"/>
            <a:ext cx="1163323" cy="1396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64666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F86DB6E8-0552-4BAC-AA1F-5102B3CF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h-TH" dirty="0"/>
              <a:t>สรุป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="" xmlns:a16="http://schemas.microsoft.com/office/drawing/2014/main" id="{F3422EAB-547A-45B3-BF7F-4C0FC80EFDF6}"/>
              </a:ext>
            </a:extLst>
          </p:cNvPr>
          <p:cNvSpPr txBox="1"/>
          <p:nvPr/>
        </p:nvSpPr>
        <p:spPr>
          <a:xfrm>
            <a:off x="1295400" y="2088288"/>
            <a:ext cx="94107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/>
              <a:t>มีนโยบายให้ </a:t>
            </a:r>
            <a:r>
              <a:rPr lang="th-TH" sz="2800" dirty="0" err="1"/>
              <a:t>สส</a:t>
            </a:r>
            <a:r>
              <a:rPr lang="th-TH" sz="2800" dirty="0"/>
              <a:t>อ. ทำการสำรวจ ครูที่ต้องการอบรม ตามหลักสูตรคุรุพัฒนารับรอง</a:t>
            </a:r>
          </a:p>
          <a:p>
            <a:r>
              <a:rPr lang="th-TH" sz="2800" dirty="0"/>
              <a:t>    </a:t>
            </a:r>
            <a:r>
              <a:rPr lang="en-US" sz="2800" dirty="0">
                <a:solidFill>
                  <a:srgbClr val="FF0000"/>
                </a:solidFill>
              </a:rPr>
              <a:t>*</a:t>
            </a:r>
            <a:r>
              <a:rPr lang="th-TH" sz="2800" dirty="0"/>
              <a:t> </a:t>
            </a:r>
            <a:r>
              <a:rPr lang="th-TH" sz="2800" u="sng" dirty="0">
                <a:solidFill>
                  <a:srgbClr val="FF0000"/>
                </a:solidFill>
              </a:rPr>
              <a:t>ช่วงเปลี่ยนผ่าน</a:t>
            </a:r>
            <a:r>
              <a:rPr lang="th-TH" sz="2800" dirty="0">
                <a:solidFill>
                  <a:srgbClr val="FF0000"/>
                </a:solidFill>
              </a:rPr>
              <a:t>       </a:t>
            </a:r>
            <a:r>
              <a:rPr lang="th-TH" sz="2800" dirty="0"/>
              <a:t>ครูที่มีคุณสมบัติครบ </a:t>
            </a:r>
            <a:r>
              <a:rPr lang="en-US" sz="2800" dirty="0"/>
              <a:t>5 </a:t>
            </a:r>
            <a:r>
              <a:rPr lang="th-TH" sz="2800" dirty="0"/>
              <a:t>ปีแล้ว ที่ต้องการยื่น ขอวิทยฐานะ </a:t>
            </a:r>
          </a:p>
          <a:p>
            <a:r>
              <a:rPr lang="th-TH" sz="2800" dirty="0"/>
              <a:t>				         ตาม ว </a:t>
            </a:r>
            <a:r>
              <a:rPr lang="en-US" sz="2800" dirty="0"/>
              <a:t>21/2560 </a:t>
            </a:r>
            <a:r>
              <a:rPr lang="th-TH" sz="2800" dirty="0"/>
              <a:t>ควรอบรม </a:t>
            </a:r>
            <a:r>
              <a:rPr lang="en-US" sz="2800" dirty="0"/>
              <a:t>20 </a:t>
            </a:r>
            <a:r>
              <a:rPr lang="th-TH" sz="2800" dirty="0"/>
              <a:t>ชม. ก่อน </a:t>
            </a:r>
            <a:r>
              <a:rPr lang="en-US" sz="2800" dirty="0"/>
              <a:t>4 </a:t>
            </a:r>
            <a:r>
              <a:rPr lang="th-TH" sz="2800" dirty="0"/>
              <a:t>กรกฎาคม</a:t>
            </a:r>
            <a:r>
              <a:rPr lang="en-US" sz="2800" dirty="0"/>
              <a:t>  2561</a:t>
            </a:r>
          </a:p>
          <a:p>
            <a:r>
              <a:rPr lang="en-US" sz="2800" dirty="0"/>
              <a:t> 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*</a:t>
            </a:r>
            <a:r>
              <a:rPr lang="th-TH" sz="2800" u="sng" dirty="0">
                <a:solidFill>
                  <a:schemeClr val="accent6">
                    <a:lumMod val="50000"/>
                  </a:schemeClr>
                </a:solidFill>
              </a:rPr>
              <a:t>ครูปกติ</a:t>
            </a:r>
            <a:r>
              <a:rPr lang="th-TH" sz="2800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th-TH" sz="2800" dirty="0"/>
              <a:t>ที่มีคุณสมบัติยังไม่ครบ </a:t>
            </a:r>
            <a:r>
              <a:rPr lang="en-US" sz="2800" dirty="0"/>
              <a:t>5 </a:t>
            </a:r>
            <a:r>
              <a:rPr lang="th-TH" sz="2800" dirty="0"/>
              <a:t>ปี ต้องได้รับการอบรมพัฒนา ในปีการศึกษา </a:t>
            </a:r>
            <a:r>
              <a:rPr lang="en-US" sz="2800" dirty="0"/>
              <a:t>2560</a:t>
            </a:r>
          </a:p>
          <a:p>
            <a:r>
              <a:rPr lang="en-US" sz="2800" dirty="0"/>
              <a:t>    				   - </a:t>
            </a:r>
            <a:r>
              <a:rPr lang="th-TH" sz="2800" dirty="0"/>
              <a:t>เริ่ม </a:t>
            </a:r>
            <a:r>
              <a:rPr lang="en-US" sz="2800" dirty="0"/>
              <a:t>   16 </a:t>
            </a:r>
            <a:r>
              <a:rPr lang="th-TH" sz="2800" dirty="0"/>
              <a:t>พฤษภาคม</a:t>
            </a:r>
            <a:r>
              <a:rPr lang="en-US" sz="2800" dirty="0"/>
              <a:t>  2560</a:t>
            </a:r>
          </a:p>
          <a:p>
            <a:r>
              <a:rPr lang="en-US" sz="2800" dirty="0"/>
              <a:t>				   - </a:t>
            </a:r>
            <a:r>
              <a:rPr lang="th-TH" sz="2800" dirty="0"/>
              <a:t>สิ้นสุด  </a:t>
            </a:r>
            <a:r>
              <a:rPr lang="en-US" sz="2800" dirty="0"/>
              <a:t>15 </a:t>
            </a:r>
            <a:r>
              <a:rPr lang="th-TH" sz="2800" dirty="0"/>
              <a:t>พฤษภาคม</a:t>
            </a:r>
            <a:r>
              <a:rPr lang="en-US" sz="2800" dirty="0"/>
              <a:t>  2561</a:t>
            </a:r>
          </a:p>
          <a:p>
            <a:r>
              <a:rPr lang="en-US" sz="1400" dirty="0"/>
              <a:t>   </a:t>
            </a:r>
          </a:p>
          <a:p>
            <a:r>
              <a:rPr lang="th-TH" sz="2800" b="1" dirty="0">
                <a:solidFill>
                  <a:srgbClr val="002060"/>
                </a:solidFill>
              </a:rPr>
              <a:t>(ให้ครูที่ไม่ได้อบรมตามหลักสูตรคุรุพัฒนา หาหลักฐานการอบรมพัฒนาตนเอง จากหน่วยงาน</a:t>
            </a:r>
            <a:r>
              <a:rPr lang="th-TH" sz="2800" b="1" dirty="0" err="1">
                <a:solidFill>
                  <a:srgbClr val="002060"/>
                </a:solidFill>
              </a:rPr>
              <a:t>อื่นๆ</a:t>
            </a:r>
            <a:r>
              <a:rPr lang="th-TH" sz="2800" b="1" dirty="0">
                <a:solidFill>
                  <a:srgbClr val="002060"/>
                </a:solidFill>
              </a:rPr>
              <a:t> มาอ้างอิง จำนวน </a:t>
            </a:r>
            <a:r>
              <a:rPr lang="en-US" sz="2800" b="1" dirty="0">
                <a:solidFill>
                  <a:srgbClr val="002060"/>
                </a:solidFill>
              </a:rPr>
              <a:t>12 </a:t>
            </a:r>
            <a:r>
              <a:rPr lang="th-TH" sz="2800" b="1" dirty="0">
                <a:solidFill>
                  <a:srgbClr val="002060"/>
                </a:solidFill>
              </a:rPr>
              <a:t>ชั่วโมง)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="" xmlns:a16="http://schemas.microsoft.com/office/drawing/2014/main" id="{C09F70B3-FC55-40B8-93C5-842EF8840BF2}"/>
              </a:ext>
            </a:extLst>
          </p:cNvPr>
          <p:cNvSpPr txBox="1"/>
          <p:nvPr/>
        </p:nvSpPr>
        <p:spPr>
          <a:xfrm>
            <a:off x="866775" y="5835674"/>
            <a:ext cx="10458450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dirty="0">
                <a:solidFill>
                  <a:srgbClr val="002060"/>
                </a:solidFill>
              </a:rPr>
              <a:t>สำรวจความต้องการ เพื่อของบประมาณสนับสนุน ในการจัดฝึกอบรม ที่ สถานศึกษา </a:t>
            </a:r>
            <a:r>
              <a:rPr lang="th-TH" sz="2800" dirty="0" err="1">
                <a:solidFill>
                  <a:srgbClr val="002060"/>
                </a:solidFill>
              </a:rPr>
              <a:t>อศ</a:t>
            </a:r>
            <a:r>
              <a:rPr lang="th-TH" sz="2800" dirty="0">
                <a:solidFill>
                  <a:srgbClr val="002060"/>
                </a:solidFill>
              </a:rPr>
              <a:t>จ. </a:t>
            </a:r>
            <a:r>
              <a:rPr lang="th-TH" sz="2800" dirty="0" err="1">
                <a:solidFill>
                  <a:srgbClr val="002060"/>
                </a:solidFill>
              </a:rPr>
              <a:t>อศ</a:t>
            </a:r>
            <a:r>
              <a:rPr lang="th-TH" sz="2800" dirty="0">
                <a:solidFill>
                  <a:srgbClr val="002060"/>
                </a:solidFill>
              </a:rPr>
              <a:t>ภ. </a:t>
            </a:r>
            <a:r>
              <a:rPr lang="th-TH" sz="2800" dirty="0" err="1">
                <a:solidFill>
                  <a:srgbClr val="002060"/>
                </a:solidFill>
              </a:rPr>
              <a:t>สส</a:t>
            </a:r>
            <a:r>
              <a:rPr lang="th-TH" sz="2800" dirty="0">
                <a:solidFill>
                  <a:srgbClr val="002060"/>
                </a:solidFill>
              </a:rPr>
              <a:t>อ.</a:t>
            </a:r>
          </a:p>
          <a:p>
            <a:pPr algn="ctr"/>
            <a:r>
              <a:rPr lang="th-TH" sz="2800" dirty="0">
                <a:solidFill>
                  <a:srgbClr val="002060"/>
                </a:solidFill>
              </a:rPr>
              <a:t>โดย </a:t>
            </a:r>
            <a:r>
              <a:rPr lang="en-US" sz="2800" dirty="0">
                <a:solidFill>
                  <a:srgbClr val="002060"/>
                </a:solidFill>
              </a:rPr>
              <a:t>84 </a:t>
            </a:r>
            <a:r>
              <a:rPr lang="th-TH" sz="2800" dirty="0">
                <a:solidFill>
                  <a:srgbClr val="002060"/>
                </a:solidFill>
              </a:rPr>
              <a:t>หลักสูตร วิทยากรตามหลักสูตร และ ผู้ควบคุมหลักสูตร จาก </a:t>
            </a:r>
            <a:r>
              <a:rPr lang="th-TH" sz="2800" dirty="0" err="1">
                <a:solidFill>
                  <a:srgbClr val="002060"/>
                </a:solidFill>
              </a:rPr>
              <a:t>สส</a:t>
            </a:r>
            <a:r>
              <a:rPr lang="th-TH" sz="2800" dirty="0">
                <a:solidFill>
                  <a:srgbClr val="002060"/>
                </a:solidFill>
              </a:rPr>
              <a:t>อ. </a:t>
            </a:r>
            <a:r>
              <a:rPr lang="en-US" sz="2800" dirty="0">
                <a:solidFill>
                  <a:srgbClr val="002060"/>
                </a:solidFill>
              </a:rPr>
              <a:t>1 </a:t>
            </a:r>
            <a:r>
              <a:rPr lang="th-TH" sz="2800" dirty="0">
                <a:solidFill>
                  <a:srgbClr val="002060"/>
                </a:solidFill>
              </a:rPr>
              <a:t>คน</a:t>
            </a:r>
          </a:p>
        </p:txBody>
      </p:sp>
    </p:spTree>
    <p:extLst>
      <p:ext uri="{BB962C8B-B14F-4D97-AF65-F5344CB8AC3E}">
        <p14:creationId xmlns:p14="http://schemas.microsoft.com/office/powerpoint/2010/main" val="1925462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ําดับงาน: กระบวนการ 1">
            <a:extLst>
              <a:ext uri="{FF2B5EF4-FFF2-40B4-BE49-F238E27FC236}">
                <a16:creationId xmlns="" xmlns:a16="http://schemas.microsoft.com/office/drawing/2014/main" id="{2EC7763D-D58A-4591-B19F-3E7343038727}"/>
              </a:ext>
            </a:extLst>
          </p:cNvPr>
          <p:cNvSpPr/>
          <p:nvPr/>
        </p:nvSpPr>
        <p:spPr>
          <a:xfrm>
            <a:off x="1623059" y="3307549"/>
            <a:ext cx="8559800" cy="139699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แผนผังลําดับงาน: กระบวนการ 2">
            <a:extLst>
              <a:ext uri="{FF2B5EF4-FFF2-40B4-BE49-F238E27FC236}">
                <a16:creationId xmlns="" xmlns:a16="http://schemas.microsoft.com/office/drawing/2014/main" id="{B3BCAA90-F938-4603-A7F4-C24FA68F0652}"/>
              </a:ext>
            </a:extLst>
          </p:cNvPr>
          <p:cNvSpPr/>
          <p:nvPr/>
        </p:nvSpPr>
        <p:spPr>
          <a:xfrm>
            <a:off x="1600200" y="3091649"/>
            <a:ext cx="45719" cy="5715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="" xmlns:a16="http://schemas.microsoft.com/office/drawing/2014/main" id="{00C388E9-AE71-4F99-AD1C-F7CCC3CC9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638" y="3091649"/>
            <a:ext cx="45719" cy="585267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945EB3BE-3A70-4F0F-9DE1-51DD3C74F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958" y="3077882"/>
            <a:ext cx="45719" cy="585267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>
            <a:extLst>
              <a:ext uri="{FF2B5EF4-FFF2-40B4-BE49-F238E27FC236}">
                <a16:creationId xmlns="" xmlns:a16="http://schemas.microsoft.com/office/drawing/2014/main" id="{86E9EE34-48C8-4C2E-B572-D96C6EC08AA8}"/>
              </a:ext>
            </a:extLst>
          </p:cNvPr>
          <p:cNvSpPr/>
          <p:nvPr/>
        </p:nvSpPr>
        <p:spPr>
          <a:xfrm>
            <a:off x="642619" y="2469349"/>
            <a:ext cx="1003300" cy="520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16 </a:t>
            </a:r>
            <a:r>
              <a:rPr lang="th-TH" dirty="0">
                <a:solidFill>
                  <a:srgbClr val="FF0000"/>
                </a:solidFill>
              </a:rPr>
              <a:t>พค.</a:t>
            </a:r>
            <a:r>
              <a:rPr lang="en-US" dirty="0">
                <a:solidFill>
                  <a:srgbClr val="FF0000"/>
                </a:solidFill>
              </a:rPr>
              <a:t>60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แผนผังลําดับงาน: กระบวนการ 7">
            <a:extLst>
              <a:ext uri="{FF2B5EF4-FFF2-40B4-BE49-F238E27FC236}">
                <a16:creationId xmlns="" xmlns:a16="http://schemas.microsoft.com/office/drawing/2014/main" id="{FDB83757-1391-4142-968F-82F12FC537B3}"/>
              </a:ext>
            </a:extLst>
          </p:cNvPr>
          <p:cNvSpPr/>
          <p:nvPr/>
        </p:nvSpPr>
        <p:spPr>
          <a:xfrm>
            <a:off x="10160000" y="2494748"/>
            <a:ext cx="1003300" cy="520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15 </a:t>
            </a:r>
            <a:r>
              <a:rPr lang="th-TH" dirty="0">
                <a:solidFill>
                  <a:srgbClr val="FF0000"/>
                </a:solidFill>
              </a:rPr>
              <a:t>พค.</a:t>
            </a:r>
            <a:r>
              <a:rPr lang="en-US" dirty="0">
                <a:solidFill>
                  <a:srgbClr val="FF0000"/>
                </a:solidFill>
              </a:rPr>
              <a:t>61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0" name="แผนผังลําดับงาน: กระบวนการ 9">
            <a:extLst>
              <a:ext uri="{FF2B5EF4-FFF2-40B4-BE49-F238E27FC236}">
                <a16:creationId xmlns="" xmlns:a16="http://schemas.microsoft.com/office/drawing/2014/main" id="{A3A043BE-3491-4058-8BF7-8AC3307B9936}"/>
              </a:ext>
            </a:extLst>
          </p:cNvPr>
          <p:cNvSpPr/>
          <p:nvPr/>
        </p:nvSpPr>
        <p:spPr>
          <a:xfrm>
            <a:off x="4865616" y="3091649"/>
            <a:ext cx="45719" cy="5715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แผนผังลําดับงาน: กระบวนการ 10">
            <a:extLst>
              <a:ext uri="{FF2B5EF4-FFF2-40B4-BE49-F238E27FC236}">
                <a16:creationId xmlns="" xmlns:a16="http://schemas.microsoft.com/office/drawing/2014/main" id="{88082A4D-1C5C-421E-8A3B-A647F3E1F0EB}"/>
              </a:ext>
            </a:extLst>
          </p:cNvPr>
          <p:cNvSpPr/>
          <p:nvPr/>
        </p:nvSpPr>
        <p:spPr>
          <a:xfrm>
            <a:off x="5788920" y="3091648"/>
            <a:ext cx="45719" cy="5715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="" xmlns:a16="http://schemas.microsoft.com/office/drawing/2014/main" id="{9E9A1B32-21BF-4004-925A-47479F5364D0}"/>
              </a:ext>
            </a:extLst>
          </p:cNvPr>
          <p:cNvSpPr/>
          <p:nvPr/>
        </p:nvSpPr>
        <p:spPr>
          <a:xfrm>
            <a:off x="4916675" y="3117049"/>
            <a:ext cx="879605" cy="468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0000"/>
                </a:solidFill>
              </a:rPr>
              <a:t>ตค.</a:t>
            </a:r>
            <a:r>
              <a:rPr lang="en-US" sz="2400" b="1" dirty="0">
                <a:solidFill>
                  <a:srgbClr val="FF0000"/>
                </a:solidFill>
              </a:rPr>
              <a:t>60</a:t>
            </a:r>
            <a:endParaRPr lang="th-TH" sz="2400" b="1" dirty="0">
              <a:solidFill>
                <a:srgbClr val="FF0000"/>
              </a:solidFill>
            </a:endParaRPr>
          </a:p>
        </p:txBody>
      </p:sp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67F97C2B-5285-4B3F-B0BB-0B927328E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339" y="3092182"/>
            <a:ext cx="45719" cy="585267"/>
          </a:xfrm>
          <a:prstGeom prst="rect">
            <a:avLst/>
          </a:prstGeom>
        </p:spPr>
      </p:pic>
      <p:sp>
        <p:nvSpPr>
          <p:cNvPr id="14" name="แผนผังลําดับงาน: กระบวนการ 13">
            <a:extLst>
              <a:ext uri="{FF2B5EF4-FFF2-40B4-BE49-F238E27FC236}">
                <a16:creationId xmlns="" xmlns:a16="http://schemas.microsoft.com/office/drawing/2014/main" id="{946BEA46-58BC-4712-A3BC-313E02A13A74}"/>
              </a:ext>
            </a:extLst>
          </p:cNvPr>
          <p:cNvSpPr/>
          <p:nvPr/>
        </p:nvSpPr>
        <p:spPr>
          <a:xfrm>
            <a:off x="6465698" y="3617149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2">
                    <a:lumMod val="10000"/>
                  </a:schemeClr>
                </a:solidFill>
              </a:rPr>
              <a:t>ภาคเรียนที่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2</a:t>
            </a:r>
            <a:endParaRPr lang="th-TH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5" name="แผนผังลําดับงาน: กระบวนการ 14">
            <a:extLst>
              <a:ext uri="{FF2B5EF4-FFF2-40B4-BE49-F238E27FC236}">
                <a16:creationId xmlns="" xmlns:a16="http://schemas.microsoft.com/office/drawing/2014/main" id="{A6F6F7FB-E7A2-492C-9C74-49BE282A25A8}"/>
              </a:ext>
            </a:extLst>
          </p:cNvPr>
          <p:cNvSpPr/>
          <p:nvPr/>
        </p:nvSpPr>
        <p:spPr>
          <a:xfrm>
            <a:off x="2508192" y="3614482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2">
                    <a:lumMod val="10000"/>
                  </a:schemeClr>
                </a:solidFill>
              </a:rPr>
              <a:t>ภาคเรียนที่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1</a:t>
            </a:r>
            <a:endParaRPr lang="th-TH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6" name="แผนผังลําดับงาน: กระบวนการ 15">
            <a:extLst>
              <a:ext uri="{FF2B5EF4-FFF2-40B4-BE49-F238E27FC236}">
                <a16:creationId xmlns="" xmlns:a16="http://schemas.microsoft.com/office/drawing/2014/main" id="{F7FE9E98-3C55-4571-A976-7BC262D728D5}"/>
              </a:ext>
            </a:extLst>
          </p:cNvPr>
          <p:cNvSpPr/>
          <p:nvPr/>
        </p:nvSpPr>
        <p:spPr>
          <a:xfrm>
            <a:off x="8600692" y="3614482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</a:rPr>
              <a:t>ภาคฤดูร้อน</a:t>
            </a:r>
          </a:p>
        </p:txBody>
      </p:sp>
      <p:sp>
        <p:nvSpPr>
          <p:cNvPr id="17" name="วงรี 16">
            <a:extLst>
              <a:ext uri="{FF2B5EF4-FFF2-40B4-BE49-F238E27FC236}">
                <a16:creationId xmlns="" xmlns:a16="http://schemas.microsoft.com/office/drawing/2014/main" id="{2D38C2FF-1E4F-47E3-AA59-BD5BC4445928}"/>
              </a:ext>
            </a:extLst>
          </p:cNvPr>
          <p:cNvSpPr/>
          <p:nvPr/>
        </p:nvSpPr>
        <p:spPr>
          <a:xfrm>
            <a:off x="2362200" y="1847049"/>
            <a:ext cx="1334754" cy="1244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 </a:t>
            </a:r>
            <a:r>
              <a:rPr lang="th-TH" dirty="0"/>
              <a:t>กค.</a:t>
            </a:r>
            <a:r>
              <a:rPr lang="en-US" dirty="0"/>
              <a:t>60</a:t>
            </a:r>
          </a:p>
          <a:p>
            <a:pPr algn="ctr"/>
            <a:r>
              <a:rPr lang="th-TH" dirty="0"/>
              <a:t>ว</a:t>
            </a:r>
            <a:r>
              <a:rPr lang="en-US" dirty="0"/>
              <a:t>21</a:t>
            </a:r>
          </a:p>
          <a:p>
            <a:pPr algn="ctr"/>
            <a:r>
              <a:rPr lang="th-TH" dirty="0"/>
              <a:t>ว</a:t>
            </a:r>
            <a:r>
              <a:rPr lang="en-US" dirty="0"/>
              <a:t>22</a:t>
            </a:r>
            <a:endParaRPr lang="th-TH" dirty="0"/>
          </a:p>
        </p:txBody>
      </p:sp>
      <p:sp>
        <p:nvSpPr>
          <p:cNvPr id="20" name="สี่เหลี่ยมผืนผ้า: มุมมน 19">
            <a:extLst>
              <a:ext uri="{FF2B5EF4-FFF2-40B4-BE49-F238E27FC236}">
                <a16:creationId xmlns="" xmlns:a16="http://schemas.microsoft.com/office/drawing/2014/main" id="{CE527B83-96C6-4DB8-B64D-92D9E6BDA7AD}"/>
              </a:ext>
            </a:extLst>
          </p:cNvPr>
          <p:cNvSpPr/>
          <p:nvPr/>
        </p:nvSpPr>
        <p:spPr>
          <a:xfrm>
            <a:off x="203201" y="572033"/>
            <a:ext cx="10251692" cy="90169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chemeClr val="accent5">
                    <a:lumMod val="50000"/>
                  </a:schemeClr>
                </a:solidFill>
              </a:rPr>
              <a:t>การประเมินครูเพื่อขอวิทยฐานะ </a:t>
            </a:r>
            <a:r>
              <a:rPr lang="th-TH" sz="4000" b="1" u="sng" dirty="0">
                <a:solidFill>
                  <a:schemeClr val="accent4">
                    <a:lumMod val="75000"/>
                  </a:schemeClr>
                </a:solidFill>
              </a:rPr>
              <a:t>ช่วงเปลี่ยนผ่าน </a:t>
            </a:r>
            <a:r>
              <a:rPr lang="th-TH" sz="4000" dirty="0">
                <a:solidFill>
                  <a:schemeClr val="accent5">
                    <a:lumMod val="50000"/>
                  </a:schemeClr>
                </a:solidFill>
              </a:rPr>
              <a:t>ในปีการศึกษา 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2560</a:t>
            </a:r>
            <a:endParaRPr lang="th-TH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="" xmlns:a16="http://schemas.microsoft.com/office/drawing/2014/main" id="{46578AE6-EBD8-4467-8BFC-3787190B2737}"/>
              </a:ext>
            </a:extLst>
          </p:cNvPr>
          <p:cNvSpPr/>
          <p:nvPr/>
        </p:nvSpPr>
        <p:spPr>
          <a:xfrm>
            <a:off x="8996677" y="3307549"/>
            <a:ext cx="1163323" cy="1396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ําดับงาน: กระบวนการ 21">
            <a:extLst>
              <a:ext uri="{FF2B5EF4-FFF2-40B4-BE49-F238E27FC236}">
                <a16:creationId xmlns="" xmlns:a16="http://schemas.microsoft.com/office/drawing/2014/main" id="{CA091348-68B7-4DE4-8157-C134FD0B8FA9}"/>
              </a:ext>
            </a:extLst>
          </p:cNvPr>
          <p:cNvSpPr/>
          <p:nvPr/>
        </p:nvSpPr>
        <p:spPr>
          <a:xfrm>
            <a:off x="1623059" y="5247449"/>
            <a:ext cx="8559800" cy="139699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แผนผังลําดับงาน: กระบวนการ 22">
            <a:extLst>
              <a:ext uri="{FF2B5EF4-FFF2-40B4-BE49-F238E27FC236}">
                <a16:creationId xmlns="" xmlns:a16="http://schemas.microsoft.com/office/drawing/2014/main" id="{7574607A-8648-4BAC-BDAF-F8E5FFC77D1B}"/>
              </a:ext>
            </a:extLst>
          </p:cNvPr>
          <p:cNvSpPr/>
          <p:nvPr/>
        </p:nvSpPr>
        <p:spPr>
          <a:xfrm>
            <a:off x="1600200" y="5031549"/>
            <a:ext cx="45719" cy="5715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4" name="รูปภาพ 23">
            <a:extLst>
              <a:ext uri="{FF2B5EF4-FFF2-40B4-BE49-F238E27FC236}">
                <a16:creationId xmlns="" xmlns:a16="http://schemas.microsoft.com/office/drawing/2014/main" id="{D48FF0AD-D12F-4467-A818-966C29C29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638" y="5031549"/>
            <a:ext cx="45719" cy="585267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="" xmlns:a16="http://schemas.microsoft.com/office/drawing/2014/main" id="{C1A5E7FA-441B-4362-BA47-6B8D573D2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958" y="5017782"/>
            <a:ext cx="45719" cy="585267"/>
          </a:xfrm>
          <a:prstGeom prst="rect">
            <a:avLst/>
          </a:prstGeom>
        </p:spPr>
      </p:pic>
      <p:sp>
        <p:nvSpPr>
          <p:cNvPr id="26" name="แผนผังลําดับงาน: กระบวนการ 25">
            <a:extLst>
              <a:ext uri="{FF2B5EF4-FFF2-40B4-BE49-F238E27FC236}">
                <a16:creationId xmlns="" xmlns:a16="http://schemas.microsoft.com/office/drawing/2014/main" id="{6D0E79A1-66DE-4E59-84FC-EBC9C784BCB7}"/>
              </a:ext>
            </a:extLst>
          </p:cNvPr>
          <p:cNvSpPr/>
          <p:nvPr/>
        </p:nvSpPr>
        <p:spPr>
          <a:xfrm>
            <a:off x="642619" y="4409249"/>
            <a:ext cx="1003300" cy="520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16 </a:t>
            </a:r>
            <a:r>
              <a:rPr lang="th-TH" dirty="0">
                <a:solidFill>
                  <a:schemeClr val="accent2">
                    <a:lumMod val="50000"/>
                  </a:schemeClr>
                </a:solidFill>
              </a:rPr>
              <a:t>พค.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61</a:t>
            </a:r>
            <a:endParaRPr lang="th-TH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แผนผังลําดับงาน: กระบวนการ 26">
            <a:extLst>
              <a:ext uri="{FF2B5EF4-FFF2-40B4-BE49-F238E27FC236}">
                <a16:creationId xmlns="" xmlns:a16="http://schemas.microsoft.com/office/drawing/2014/main" id="{764A341D-2BC1-4398-AFD9-D6DE8CA0DCA8}"/>
              </a:ext>
            </a:extLst>
          </p:cNvPr>
          <p:cNvSpPr/>
          <p:nvPr/>
        </p:nvSpPr>
        <p:spPr>
          <a:xfrm>
            <a:off x="10160000" y="4434648"/>
            <a:ext cx="1003300" cy="5207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15 </a:t>
            </a:r>
            <a:r>
              <a:rPr lang="th-TH" dirty="0">
                <a:solidFill>
                  <a:schemeClr val="accent2">
                    <a:lumMod val="50000"/>
                  </a:schemeClr>
                </a:solidFill>
              </a:rPr>
              <a:t>พค.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62</a:t>
            </a:r>
            <a:endParaRPr lang="th-TH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แผนผังลําดับงาน: กระบวนการ 27">
            <a:extLst>
              <a:ext uri="{FF2B5EF4-FFF2-40B4-BE49-F238E27FC236}">
                <a16:creationId xmlns="" xmlns:a16="http://schemas.microsoft.com/office/drawing/2014/main" id="{31DE14C2-26B0-4E6F-8B82-75FA22C9F0E3}"/>
              </a:ext>
            </a:extLst>
          </p:cNvPr>
          <p:cNvSpPr/>
          <p:nvPr/>
        </p:nvSpPr>
        <p:spPr>
          <a:xfrm>
            <a:off x="4865616" y="5031549"/>
            <a:ext cx="45719" cy="5715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แผนผังลําดับงาน: กระบวนการ 28">
            <a:extLst>
              <a:ext uri="{FF2B5EF4-FFF2-40B4-BE49-F238E27FC236}">
                <a16:creationId xmlns="" xmlns:a16="http://schemas.microsoft.com/office/drawing/2014/main" id="{1921A09D-6856-430A-802F-5ACDC71F0B6F}"/>
              </a:ext>
            </a:extLst>
          </p:cNvPr>
          <p:cNvSpPr/>
          <p:nvPr/>
        </p:nvSpPr>
        <p:spPr>
          <a:xfrm>
            <a:off x="5788920" y="5031548"/>
            <a:ext cx="45719" cy="5715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สี่เหลี่ยมผืนผ้า 29">
            <a:extLst>
              <a:ext uri="{FF2B5EF4-FFF2-40B4-BE49-F238E27FC236}">
                <a16:creationId xmlns="" xmlns:a16="http://schemas.microsoft.com/office/drawing/2014/main" id="{6B0F86DC-C8EE-414F-B000-54D2A8A59D19}"/>
              </a:ext>
            </a:extLst>
          </p:cNvPr>
          <p:cNvSpPr/>
          <p:nvPr/>
        </p:nvSpPr>
        <p:spPr>
          <a:xfrm>
            <a:off x="4916675" y="5056949"/>
            <a:ext cx="879605" cy="468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accent2">
                    <a:lumMod val="50000"/>
                  </a:schemeClr>
                </a:solidFill>
              </a:rPr>
              <a:t>ตค.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60</a:t>
            </a:r>
            <a:endParaRPr lang="th-TH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1" name="รูปภาพ 30">
            <a:extLst>
              <a:ext uri="{FF2B5EF4-FFF2-40B4-BE49-F238E27FC236}">
                <a16:creationId xmlns="" xmlns:a16="http://schemas.microsoft.com/office/drawing/2014/main" id="{73016DAD-7D73-4EAE-A234-C1A0248FE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339" y="5032082"/>
            <a:ext cx="45719" cy="585267"/>
          </a:xfrm>
          <a:prstGeom prst="rect">
            <a:avLst/>
          </a:prstGeom>
        </p:spPr>
      </p:pic>
      <p:sp>
        <p:nvSpPr>
          <p:cNvPr id="32" name="แผนผังลําดับงาน: กระบวนการ 31">
            <a:extLst>
              <a:ext uri="{FF2B5EF4-FFF2-40B4-BE49-F238E27FC236}">
                <a16:creationId xmlns="" xmlns:a16="http://schemas.microsoft.com/office/drawing/2014/main" id="{2506BB93-BB7D-43D2-84EE-9ACEDBF71E9E}"/>
              </a:ext>
            </a:extLst>
          </p:cNvPr>
          <p:cNvSpPr/>
          <p:nvPr/>
        </p:nvSpPr>
        <p:spPr>
          <a:xfrm>
            <a:off x="6465698" y="5499632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2">
                    <a:lumMod val="10000"/>
                  </a:schemeClr>
                </a:solidFill>
              </a:rPr>
              <a:t>ภาคเรียนที่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2</a:t>
            </a:r>
            <a:endParaRPr lang="th-TH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3" name="แผนผังลําดับงาน: กระบวนการ 32">
            <a:extLst>
              <a:ext uri="{FF2B5EF4-FFF2-40B4-BE49-F238E27FC236}">
                <a16:creationId xmlns="" xmlns:a16="http://schemas.microsoft.com/office/drawing/2014/main" id="{32E13A10-5CF6-4FE9-9E94-B2A68BB740A2}"/>
              </a:ext>
            </a:extLst>
          </p:cNvPr>
          <p:cNvSpPr/>
          <p:nvPr/>
        </p:nvSpPr>
        <p:spPr>
          <a:xfrm>
            <a:off x="2508192" y="5496965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2">
                    <a:lumMod val="10000"/>
                  </a:schemeClr>
                </a:solidFill>
              </a:rPr>
              <a:t>ภาคเรียนที่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1</a:t>
            </a:r>
            <a:endParaRPr lang="th-TH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4" name="แผนผังลําดับงาน: กระบวนการ 33">
            <a:extLst>
              <a:ext uri="{FF2B5EF4-FFF2-40B4-BE49-F238E27FC236}">
                <a16:creationId xmlns="" xmlns:a16="http://schemas.microsoft.com/office/drawing/2014/main" id="{87815847-1DDA-4676-A613-451CB871EF8D}"/>
              </a:ext>
            </a:extLst>
          </p:cNvPr>
          <p:cNvSpPr/>
          <p:nvPr/>
        </p:nvSpPr>
        <p:spPr>
          <a:xfrm>
            <a:off x="8600692" y="5496965"/>
            <a:ext cx="1854200" cy="58526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</a:rPr>
              <a:t>ภาคฤดูร้อน</a:t>
            </a:r>
          </a:p>
        </p:txBody>
      </p:sp>
      <p:sp>
        <p:nvSpPr>
          <p:cNvPr id="36" name="สี่เหลี่ยมผืนผ้า 35">
            <a:extLst>
              <a:ext uri="{FF2B5EF4-FFF2-40B4-BE49-F238E27FC236}">
                <a16:creationId xmlns="" xmlns:a16="http://schemas.microsoft.com/office/drawing/2014/main" id="{A4F7F336-5E64-4C1C-B4B1-134A61BDBEB5}"/>
              </a:ext>
            </a:extLst>
          </p:cNvPr>
          <p:cNvSpPr/>
          <p:nvPr/>
        </p:nvSpPr>
        <p:spPr>
          <a:xfrm>
            <a:off x="8996677" y="5247449"/>
            <a:ext cx="1163323" cy="1396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="" xmlns:a16="http://schemas.microsoft.com/office/drawing/2014/main" id="{9E58D139-81CC-4AB8-A38A-196E75824C31}"/>
              </a:ext>
            </a:extLst>
          </p:cNvPr>
          <p:cNvSpPr/>
          <p:nvPr/>
        </p:nvSpPr>
        <p:spPr>
          <a:xfrm>
            <a:off x="1623059" y="6082232"/>
            <a:ext cx="1370579" cy="50928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/>
              <a:t>ควรประเมินครู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="" xmlns:a16="http://schemas.microsoft.com/office/drawing/2014/main" id="{FED79715-0DBE-4ED0-8ACD-0267D82D90A7}"/>
              </a:ext>
            </a:extLst>
          </p:cNvPr>
          <p:cNvSpPr/>
          <p:nvPr/>
        </p:nvSpPr>
        <p:spPr>
          <a:xfrm>
            <a:off x="2149144" y="4584700"/>
            <a:ext cx="890214" cy="47224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 </a:t>
            </a:r>
            <a:r>
              <a:rPr lang="th-TH" dirty="0"/>
              <a:t>กค.</a:t>
            </a:r>
            <a:r>
              <a:rPr lang="en-US" dirty="0"/>
              <a:t>61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66427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="" xmlns:a16="http://schemas.microsoft.com/office/drawing/2014/main" id="{900F122F-199D-4B6B-9E0D-4612BE6A2238}"/>
              </a:ext>
            </a:extLst>
          </p:cNvPr>
          <p:cNvSpPr/>
          <p:nvPr/>
        </p:nvSpPr>
        <p:spPr>
          <a:xfrm>
            <a:off x="1276350" y="558800"/>
            <a:ext cx="8547100" cy="381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/>
              <a:t>สำนักพัฒนาสมรรถนะครูและบุคลากรอาชีวศึกษา (</a:t>
            </a:r>
            <a:r>
              <a:rPr lang="th-TH" sz="3200" b="1" dirty="0" err="1"/>
              <a:t>สส</a:t>
            </a:r>
            <a:r>
              <a:rPr lang="th-TH" sz="3200" b="1" dirty="0"/>
              <a:t>อ.)</a:t>
            </a:r>
          </a:p>
          <a:p>
            <a:endParaRPr lang="th-TH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800" dirty="0">
                <a:solidFill>
                  <a:srgbClr val="002060"/>
                </a:solidFill>
              </a:rPr>
              <a:t>กำลังจัดทำ ระบบฐานข้อมูล การประเมินตนเอง และ </a:t>
            </a:r>
            <a:r>
              <a:rPr lang="en-US" sz="2800" dirty="0">
                <a:solidFill>
                  <a:srgbClr val="002060"/>
                </a:solidFill>
              </a:rPr>
              <a:t>ID Plan </a:t>
            </a:r>
          </a:p>
          <a:p>
            <a:r>
              <a:rPr lang="en-US" sz="2800" dirty="0">
                <a:solidFill>
                  <a:srgbClr val="002060"/>
                </a:solidFill>
              </a:rPr>
              <a:t>    </a:t>
            </a:r>
            <a:r>
              <a:rPr lang="th-TH" sz="2800" dirty="0">
                <a:solidFill>
                  <a:srgbClr val="002060"/>
                </a:solidFill>
              </a:rPr>
              <a:t>ระบบติดตามการพัฒนาตนเอง จนถึงการเข้าสู่วิทยฐานะ</a:t>
            </a:r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*   </a:t>
            </a:r>
            <a:r>
              <a:rPr lang="th-TH" sz="2800" dirty="0">
                <a:solidFill>
                  <a:srgbClr val="002060"/>
                </a:solidFill>
              </a:rPr>
              <a:t>กำลังปรับปรุง </a:t>
            </a:r>
            <a:r>
              <a:rPr lang="en-US" sz="2800" dirty="0">
                <a:solidFill>
                  <a:srgbClr val="002060"/>
                </a:solidFill>
              </a:rPr>
              <a:t>Website </a:t>
            </a:r>
            <a:r>
              <a:rPr lang="th-TH" sz="2800" dirty="0">
                <a:solidFill>
                  <a:srgbClr val="002060"/>
                </a:solidFill>
              </a:rPr>
              <a:t>ข้อมูลหลักสูตร ข้อมูลการสมัครอบรม </a:t>
            </a:r>
          </a:p>
          <a:p>
            <a:r>
              <a:rPr lang="th-TH" sz="2800" dirty="0">
                <a:solidFill>
                  <a:srgbClr val="002060"/>
                </a:solidFill>
              </a:rPr>
              <a:t>      และระบบการออกใบวุฒิบัตร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>
                <a:solidFill>
                  <a:srgbClr val="002060"/>
                </a:solidFill>
              </a:rPr>
              <a:t>*   </a:t>
            </a:r>
            <a:r>
              <a:rPr lang="th-TH" sz="2800" dirty="0">
                <a:solidFill>
                  <a:srgbClr val="002060"/>
                </a:solidFill>
              </a:rPr>
              <a:t>โปรดติดตาม </a:t>
            </a:r>
            <a:r>
              <a:rPr lang="en-US" sz="2800" dirty="0">
                <a:solidFill>
                  <a:srgbClr val="002060"/>
                </a:solidFill>
              </a:rPr>
              <a:t>Clip </a:t>
            </a:r>
            <a:r>
              <a:rPr lang="th-TH" sz="2800" dirty="0">
                <a:solidFill>
                  <a:srgbClr val="002060"/>
                </a:solidFill>
              </a:rPr>
              <a:t>ใน </a:t>
            </a:r>
            <a:r>
              <a:rPr lang="en-US" sz="2800" dirty="0" err="1">
                <a:solidFill>
                  <a:srgbClr val="002060"/>
                </a:solidFill>
              </a:rPr>
              <a:t>Utube</a:t>
            </a:r>
            <a:r>
              <a:rPr lang="en-US" sz="2800" dirty="0">
                <a:solidFill>
                  <a:srgbClr val="002060"/>
                </a:solidFill>
              </a:rPr>
              <a:t> / Facebook</a:t>
            </a:r>
            <a:endParaRPr lang="th-TH" sz="2800" dirty="0">
              <a:solidFill>
                <a:srgbClr val="002060"/>
              </a:solidFill>
            </a:endParaRPr>
          </a:p>
        </p:txBody>
      </p:sp>
      <p:sp>
        <p:nvSpPr>
          <p:cNvPr id="3" name="สี่เหลี่ยมผืนผ้า: มุมมน 2">
            <a:extLst>
              <a:ext uri="{FF2B5EF4-FFF2-40B4-BE49-F238E27FC236}">
                <a16:creationId xmlns="" xmlns:a16="http://schemas.microsoft.com/office/drawing/2014/main" id="{A882723C-E18D-4E03-BD08-2C85EB203CC3}"/>
              </a:ext>
            </a:extLst>
          </p:cNvPr>
          <p:cNvSpPr/>
          <p:nvPr/>
        </p:nvSpPr>
        <p:spPr>
          <a:xfrm>
            <a:off x="1689100" y="787400"/>
            <a:ext cx="7721600" cy="7239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9923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8858" y="959371"/>
            <a:ext cx="8274571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/>
              <a:t>ท่านที่มีข้อสงสัยที่ต้องการถาม ปัญหา </a:t>
            </a:r>
          </a:p>
          <a:p>
            <a:r>
              <a:rPr lang="th-TH" sz="3200" dirty="0" smtClean="0"/>
              <a:t>ขอให้เขียนคำถามลงในกระดาษที่แจกให้</a:t>
            </a:r>
          </a:p>
          <a:p>
            <a:r>
              <a:rPr lang="th-TH" sz="3200" dirty="0" smtClean="0"/>
              <a:t>โดยเขียนชื่อ โทรศัพท์ อีเมล </a:t>
            </a:r>
          </a:p>
          <a:p>
            <a:r>
              <a:rPr lang="th-TH" sz="3200" dirty="0" smtClean="0"/>
              <a:t>เราจะคัดเลือก ตอบในตอนบ่ายก่อนเลิก</a:t>
            </a:r>
          </a:p>
          <a:p>
            <a:r>
              <a:rPr lang="th-TH" sz="3200" dirty="0" smtClean="0"/>
              <a:t>หากเป็นการถามส่วนตัวที่ต้องวิเคราะห์</a:t>
            </a:r>
          </a:p>
          <a:p>
            <a:r>
              <a:rPr lang="th-TH" sz="3200" dirty="0" smtClean="0"/>
              <a:t>โดยละเอียดจะตอบทางเวปไชต์ สสอ.</a:t>
            </a:r>
          </a:p>
          <a:p>
            <a:r>
              <a:rPr lang="th-TH" sz="3200" dirty="0" smtClean="0"/>
              <a:t>หรือส่งให้ทางอีเมล ต่อไป</a:t>
            </a:r>
          </a:p>
          <a:p>
            <a:r>
              <a:rPr lang="th-TH" sz="3200" dirty="0"/>
              <a:t> </a:t>
            </a:r>
            <a:r>
              <a:rPr lang="th-TH" sz="3200" dirty="0" smtClean="0"/>
              <a:t>  </a:t>
            </a:r>
          </a:p>
          <a:p>
            <a:r>
              <a:rPr lang="th-TH" sz="3200" dirty="0"/>
              <a:t> </a:t>
            </a:r>
            <a:r>
              <a:rPr lang="th-TH" sz="3200" dirty="0" smtClean="0"/>
              <a:t>     ขอบคุณครับ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756510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เบอร์ลิน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ตรงกลา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ตรงกลาง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ตรงกลาง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TM04033917[[fn=เบอร์ลิน]]</Template>
  <TotalTime>437</TotalTime>
  <Words>1734</Words>
  <Application>Microsoft Office PowerPoint</Application>
  <PresentationFormat>Widescreen</PresentationFormat>
  <Paragraphs>261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Angsana New</vt:lpstr>
      <vt:lpstr>AngsanaUPC</vt:lpstr>
      <vt:lpstr>Arial</vt:lpstr>
      <vt:lpstr>Calibri</vt:lpstr>
      <vt:lpstr>Cordia New</vt:lpstr>
      <vt:lpstr>FreesiaUPC</vt:lpstr>
      <vt:lpstr>TH SarabunPSK</vt:lpstr>
      <vt:lpstr>Trebuchet MS</vt:lpstr>
      <vt:lpstr>Tw Cen MT</vt:lpstr>
      <vt:lpstr>Wingdings</vt:lpstr>
      <vt:lpstr>Wingdings 2</vt:lpstr>
      <vt:lpstr>เบอร์ลิน</vt:lpstr>
      <vt:lpstr>ตรงกลาง</vt:lpstr>
      <vt:lpstr>ชุดรูปแบบของ Office</vt:lpstr>
      <vt:lpstr>ประชุม 27 เมษายน  2561 ณ โรงแรมทาวน์อินทาวน์</vt:lpstr>
      <vt:lpstr>ขอบเขตของการประชุม 27 เมษายน 2561</vt:lpstr>
      <vt:lpstr>หลักเกณฑ์ ก.ค.ศ.    ว 22/2560 ลงวันที่ 5 กรกฎาคม 2560 </vt:lpstr>
      <vt:lpstr>หลักเกณฑ์และวิธีการพัฒนาข้าราชการครูและบุคลากรทางการศึกษา สายงานการสอน (ว.22/2560 ลว. 5 ก.ค. 2560)</vt:lpstr>
      <vt:lpstr>PowerPoint Presentation</vt:lpstr>
      <vt:lpstr> หลักสูตรการพัฒนาครูที่สถาบันคุรุพัฒนาให้การรับรอง โดย สำนักพัฒนาสมรรถนะครูและบุคลากรอาชีวศึกษา </vt:lpstr>
      <vt:lpstr>สอศ.สำรวจความต้องการอบรมเพิ่มเติม</vt:lpstr>
      <vt:lpstr>หลักเกณฑ์ ก.ค.ศ.    ว 21/2560 ลงวันที่ 5 กรกฎาคม 2560</vt:lpstr>
      <vt:lpstr>1.ระยะเวลาของการดำรงตำแหน่งครู</vt:lpstr>
      <vt:lpstr>2. มีชั่วโมงปฏิบัติงานในตำแหน่งครู ในช่วง 5 ปีย้อนหลัง</vt:lpstr>
      <vt:lpstr>ชั่วโมงการปฏิบัติงานที่เกิดจากการปฏิบัติหน้าที่ ตามที่ กคศ.กำหนด</vt:lpstr>
      <vt:lpstr>PLC (Professional Learning Community)</vt:lpstr>
      <vt:lpstr>3. มีวินัย คุณธรรม จริยธรรม และจรรยาบรรณวิชาชีพ</vt:lpstr>
      <vt:lpstr>4. ผ่านการพัฒนา (ตาม ว 22/2560)</vt:lpstr>
      <vt:lpstr>5. ผู้ขอมีวิทยฐานะ ต้องผ่านการประเมิน 3 ด้าน 13 ตัวชี้วัด</vt:lpstr>
      <vt:lpstr>หลักเกณฑ์และวิธีการให้ข้าราชการครูและบุคลากรทางการศึกษา ตำแหน่งครู มีวิทยฐานะและเลื่อนวิทยฐานะ (ว.21/2560 ลว. 5 ก.ค. 2560)</vt:lpstr>
      <vt:lpstr> ให้มีผู้ประเมิน</vt:lpstr>
      <vt:lpstr>PowerPoint Presentation</vt:lpstr>
      <vt:lpstr>สรุป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หนังสือ ก.ค.ศ. ที่ ศธ 0206.3/ว 21 ลงวันที่ 5 กรกฎาคม 2560</dc:title>
  <dc:creator>สมประสงค์ สิงห์สุวรรณ</dc:creator>
  <cp:lastModifiedBy>HP</cp:lastModifiedBy>
  <cp:revision>61</cp:revision>
  <dcterms:created xsi:type="dcterms:W3CDTF">2017-12-24T03:06:40Z</dcterms:created>
  <dcterms:modified xsi:type="dcterms:W3CDTF">2018-05-03T08:47:21Z</dcterms:modified>
</cp:coreProperties>
</file>